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259" r:id="rId5"/>
    <p:sldId id="281" r:id="rId6"/>
    <p:sldId id="289" r:id="rId7"/>
    <p:sldId id="287" r:id="rId8"/>
    <p:sldId id="288" r:id="rId9"/>
    <p:sldId id="28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  <a:srgbClr val="B40000"/>
    <a:srgbClr val="FFFFFF"/>
    <a:srgbClr val="BB0619"/>
    <a:srgbClr val="C91D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1632" y="16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Brantley" userId="S::jbrantley@atlantalandgroup.com::fecf879e-ef95-4790-8445-edfe33c8d74e" providerId="AD" clId="Web-{92B83700-0491-BB62-F220-7EEF974B5C18}"/>
    <pc:docChg chg="modSld">
      <pc:chgData name="John Brantley" userId="S::jbrantley@atlantalandgroup.com::fecf879e-ef95-4790-8445-edfe33c8d74e" providerId="AD" clId="Web-{92B83700-0491-BB62-F220-7EEF974B5C18}" dt="2022-06-16T14:45:18.110" v="121" actId="20577"/>
      <pc:docMkLst>
        <pc:docMk/>
      </pc:docMkLst>
      <pc:sldChg chg="addSp delSp modSp">
        <pc:chgData name="John Brantley" userId="S::jbrantley@atlantalandgroup.com::fecf879e-ef95-4790-8445-edfe33c8d74e" providerId="AD" clId="Web-{92B83700-0491-BB62-F220-7EEF974B5C18}" dt="2022-06-16T14:32:19.445" v="90" actId="20577"/>
        <pc:sldMkLst>
          <pc:docMk/>
          <pc:sldMk cId="638196482" sldId="259"/>
        </pc:sldMkLst>
        <pc:spChg chg="mod">
          <ac:chgData name="John Brantley" userId="S::jbrantley@atlantalandgroup.com::fecf879e-ef95-4790-8445-edfe33c8d74e" providerId="AD" clId="Web-{92B83700-0491-BB62-F220-7EEF974B5C18}" dt="2022-06-16T14:26:48.169" v="66" actId="1076"/>
          <ac:spMkLst>
            <pc:docMk/>
            <pc:sldMk cId="638196482" sldId="259"/>
            <ac:spMk id="4" creationId="{225BB10A-2D32-034B-9470-DB88941EA037}"/>
          </ac:spMkLst>
        </pc:spChg>
        <pc:spChg chg="del">
          <ac:chgData name="John Brantley" userId="S::jbrantley@atlantalandgroup.com::fecf879e-ef95-4790-8445-edfe33c8d74e" providerId="AD" clId="Web-{92B83700-0491-BB62-F220-7EEF974B5C18}" dt="2022-06-16T14:16:11.023" v="1"/>
          <ac:spMkLst>
            <pc:docMk/>
            <pc:sldMk cId="638196482" sldId="259"/>
            <ac:spMk id="6" creationId="{E771F9C5-AADD-4AA8-9FAB-ABFAC35A876F}"/>
          </ac:spMkLst>
        </pc:spChg>
        <pc:spChg chg="del">
          <ac:chgData name="John Brantley" userId="S::jbrantley@atlantalandgroup.com::fecf879e-ef95-4790-8445-edfe33c8d74e" providerId="AD" clId="Web-{92B83700-0491-BB62-F220-7EEF974B5C18}" dt="2022-06-16T14:23:25.272" v="48"/>
          <ac:spMkLst>
            <pc:docMk/>
            <pc:sldMk cId="638196482" sldId="259"/>
            <ac:spMk id="8" creationId="{6256C988-8276-A740-B088-47B8809E7788}"/>
          </ac:spMkLst>
        </pc:spChg>
        <pc:spChg chg="ord">
          <ac:chgData name="John Brantley" userId="S::jbrantley@atlantalandgroup.com::fecf879e-ef95-4790-8445-edfe33c8d74e" providerId="AD" clId="Web-{92B83700-0491-BB62-F220-7EEF974B5C18}" dt="2022-06-16T14:27:00.888" v="67"/>
          <ac:spMkLst>
            <pc:docMk/>
            <pc:sldMk cId="638196482" sldId="259"/>
            <ac:spMk id="10" creationId="{835E9991-D66C-B84F-BA5C-33A747AE9D57}"/>
          </ac:spMkLst>
        </pc:spChg>
        <pc:spChg chg="mod">
          <ac:chgData name="John Brantley" userId="S::jbrantley@atlantalandgroup.com::fecf879e-ef95-4790-8445-edfe33c8d74e" providerId="AD" clId="Web-{92B83700-0491-BB62-F220-7EEF974B5C18}" dt="2022-06-16T14:32:19.445" v="90" actId="20577"/>
          <ac:spMkLst>
            <pc:docMk/>
            <pc:sldMk cId="638196482" sldId="259"/>
            <ac:spMk id="13" creationId="{90883925-E08E-4A42-B0A9-3A2BD89FD500}"/>
          </ac:spMkLst>
        </pc:spChg>
        <pc:spChg chg="mod">
          <ac:chgData name="John Brantley" userId="S::jbrantley@atlantalandgroup.com::fecf879e-ef95-4790-8445-edfe33c8d74e" providerId="AD" clId="Web-{92B83700-0491-BB62-F220-7EEF974B5C18}" dt="2022-06-16T14:25:00.634" v="61" actId="1076"/>
          <ac:spMkLst>
            <pc:docMk/>
            <pc:sldMk cId="638196482" sldId="259"/>
            <ac:spMk id="18" creationId="{25B94B5B-4DCE-4AAA-904E-D467F0FDE840}"/>
          </ac:spMkLst>
        </pc:spChg>
        <pc:spChg chg="mod">
          <ac:chgData name="John Brantley" userId="S::jbrantley@atlantalandgroup.com::fecf879e-ef95-4790-8445-edfe33c8d74e" providerId="AD" clId="Web-{92B83700-0491-BB62-F220-7EEF974B5C18}" dt="2022-06-16T14:25:03.040" v="62" actId="1076"/>
          <ac:spMkLst>
            <pc:docMk/>
            <pc:sldMk cId="638196482" sldId="259"/>
            <ac:spMk id="19" creationId="{BAD6A1B4-647F-4EA8-BDB7-DF53162FEC0D}"/>
          </ac:spMkLst>
        </pc:spChg>
        <pc:spChg chg="mod">
          <ac:chgData name="John Brantley" userId="S::jbrantley@atlantalandgroup.com::fecf879e-ef95-4790-8445-edfe33c8d74e" providerId="AD" clId="Web-{92B83700-0491-BB62-F220-7EEF974B5C18}" dt="2022-06-16T14:23:14.631" v="47" actId="1076"/>
          <ac:spMkLst>
            <pc:docMk/>
            <pc:sldMk cId="638196482" sldId="259"/>
            <ac:spMk id="21" creationId="{9F1E8594-4BEE-7442-A883-CC2F520532E3}"/>
          </ac:spMkLst>
        </pc:spChg>
        <pc:picChg chg="del">
          <ac:chgData name="John Brantley" userId="S::jbrantley@atlantalandgroup.com::fecf879e-ef95-4790-8445-edfe33c8d74e" providerId="AD" clId="Web-{92B83700-0491-BB62-F220-7EEF974B5C18}" dt="2022-06-16T14:14:03.926" v="0"/>
          <ac:picMkLst>
            <pc:docMk/>
            <pc:sldMk cId="638196482" sldId="259"/>
            <ac:picMk id="3" creationId="{C37D8168-CA54-40B9-B11C-48C2142643E0}"/>
          </ac:picMkLst>
        </pc:picChg>
        <pc:picChg chg="add del mod">
          <ac:chgData name="John Brantley" userId="S::jbrantley@atlantalandgroup.com::fecf879e-ef95-4790-8445-edfe33c8d74e" providerId="AD" clId="Web-{92B83700-0491-BB62-F220-7EEF974B5C18}" dt="2022-06-16T14:18:47.310" v="14"/>
          <ac:picMkLst>
            <pc:docMk/>
            <pc:sldMk cId="638196482" sldId="259"/>
            <ac:picMk id="5" creationId="{32BC7FAC-678F-26AA-0684-151D64350B3D}"/>
          </ac:picMkLst>
        </pc:picChg>
        <pc:picChg chg="add mod ord">
          <ac:chgData name="John Brantley" userId="S::jbrantley@atlantalandgroup.com::fecf879e-ef95-4790-8445-edfe33c8d74e" providerId="AD" clId="Web-{92B83700-0491-BB62-F220-7EEF974B5C18}" dt="2022-06-16T14:21:26.674" v="25"/>
          <ac:picMkLst>
            <pc:docMk/>
            <pc:sldMk cId="638196482" sldId="259"/>
            <ac:picMk id="7" creationId="{26A2BF98-CE42-A40B-9B3F-170367155FA7}"/>
          </ac:picMkLst>
        </pc:picChg>
        <pc:picChg chg="mod">
          <ac:chgData name="John Brantley" userId="S::jbrantley@atlantalandgroup.com::fecf879e-ef95-4790-8445-edfe33c8d74e" providerId="AD" clId="Web-{92B83700-0491-BB62-F220-7EEF974B5C18}" dt="2022-06-16T14:25:17.244" v="64" actId="1076"/>
          <ac:picMkLst>
            <pc:docMk/>
            <pc:sldMk cId="638196482" sldId="259"/>
            <ac:picMk id="15" creationId="{594DAB0F-F6DD-4C6C-B671-2E67CFA6DE3D}"/>
          </ac:picMkLst>
        </pc:picChg>
        <pc:picChg chg="mod">
          <ac:chgData name="John Brantley" userId="S::jbrantley@atlantalandgroup.com::fecf879e-ef95-4790-8445-edfe33c8d74e" providerId="AD" clId="Web-{92B83700-0491-BB62-F220-7EEF974B5C18}" dt="2022-06-16T14:25:20.119" v="65" actId="1076"/>
          <ac:picMkLst>
            <pc:docMk/>
            <pc:sldMk cId="638196482" sldId="259"/>
            <ac:picMk id="16" creationId="{65FF8487-D181-4352-9597-55F3EDDD8C71}"/>
          </ac:picMkLst>
        </pc:picChg>
        <pc:inkChg chg="add del">
          <ac:chgData name="John Brantley" userId="S::jbrantley@atlantalandgroup.com::fecf879e-ef95-4790-8445-edfe33c8d74e" providerId="AD" clId="Web-{92B83700-0491-BB62-F220-7EEF974B5C18}" dt="2022-06-16T14:29:08.470" v="71"/>
          <ac:inkMkLst>
            <pc:docMk/>
            <pc:sldMk cId="638196482" sldId="259"/>
            <ac:inkMk id="11" creationId="{5ADD1290-6B23-A593-354E-4C8DD3899FB2}"/>
          </ac:inkMkLst>
        </pc:inkChg>
        <pc:inkChg chg="add del">
          <ac:chgData name="John Brantley" userId="S::jbrantley@atlantalandgroup.com::fecf879e-ef95-4790-8445-edfe33c8d74e" providerId="AD" clId="Web-{92B83700-0491-BB62-F220-7EEF974B5C18}" dt="2022-06-16T14:29:07.126" v="70"/>
          <ac:inkMkLst>
            <pc:docMk/>
            <pc:sldMk cId="638196482" sldId="259"/>
            <ac:inkMk id="12" creationId="{9D7C8097-3679-3502-38CB-4EBF72FA4560}"/>
          </ac:inkMkLst>
        </pc:inkChg>
        <pc:inkChg chg="add">
          <ac:chgData name="John Brantley" userId="S::jbrantley@atlantalandgroup.com::fecf879e-ef95-4790-8445-edfe33c8d74e" providerId="AD" clId="Web-{92B83700-0491-BB62-F220-7EEF974B5C18}" dt="2022-06-16T14:29:12.517" v="72"/>
          <ac:inkMkLst>
            <pc:docMk/>
            <pc:sldMk cId="638196482" sldId="259"/>
            <ac:inkMk id="14" creationId="{225E739A-E16F-4334-2176-F398DB6F782C}"/>
          </ac:inkMkLst>
        </pc:inkChg>
        <pc:inkChg chg="add del">
          <ac:chgData name="John Brantley" userId="S::jbrantley@atlantalandgroup.com::fecf879e-ef95-4790-8445-edfe33c8d74e" providerId="AD" clId="Web-{92B83700-0491-BB62-F220-7EEF974B5C18}" dt="2022-06-16T14:29:18.814" v="74"/>
          <ac:inkMkLst>
            <pc:docMk/>
            <pc:sldMk cId="638196482" sldId="259"/>
            <ac:inkMk id="20" creationId="{79F33A08-2859-0E2B-3424-410FA1D0BE57}"/>
          </ac:inkMkLst>
        </pc:inkChg>
      </pc:sldChg>
      <pc:sldChg chg="delSp modSp">
        <pc:chgData name="John Brantley" userId="S::jbrantley@atlantalandgroup.com::fecf879e-ef95-4790-8445-edfe33c8d74e" providerId="AD" clId="Web-{92B83700-0491-BB62-F220-7EEF974B5C18}" dt="2022-06-16T14:45:18.110" v="121" actId="20577"/>
        <pc:sldMkLst>
          <pc:docMk/>
          <pc:sldMk cId="3345461595" sldId="281"/>
        </pc:sldMkLst>
        <pc:spChg chg="mod">
          <ac:chgData name="John Brantley" userId="S::jbrantley@atlantalandgroup.com::fecf879e-ef95-4790-8445-edfe33c8d74e" providerId="AD" clId="Web-{92B83700-0491-BB62-F220-7EEF974B5C18}" dt="2022-06-16T14:39:18.943" v="111" actId="1076"/>
          <ac:spMkLst>
            <pc:docMk/>
            <pc:sldMk cId="3345461595" sldId="281"/>
            <ac:spMk id="8" creationId="{DC01269A-CE37-F24D-8EED-20CBC63F77AC}"/>
          </ac:spMkLst>
        </pc:spChg>
        <pc:spChg chg="mod">
          <ac:chgData name="John Brantley" userId="S::jbrantley@atlantalandgroup.com::fecf879e-ef95-4790-8445-edfe33c8d74e" providerId="AD" clId="Web-{92B83700-0491-BB62-F220-7EEF974B5C18}" dt="2022-06-16T14:40:43.914" v="116" actId="1076"/>
          <ac:spMkLst>
            <pc:docMk/>
            <pc:sldMk cId="3345461595" sldId="281"/>
            <ac:spMk id="9" creationId="{8D28EF75-1D3E-5241-9CD9-D81F45F8E2B9}"/>
          </ac:spMkLst>
        </pc:spChg>
        <pc:spChg chg="del">
          <ac:chgData name="John Brantley" userId="S::jbrantley@atlantalandgroup.com::fecf879e-ef95-4790-8445-edfe33c8d74e" providerId="AD" clId="Web-{92B83700-0491-BB62-F220-7EEF974B5C18}" dt="2022-06-16T14:39:15.083" v="110"/>
          <ac:spMkLst>
            <pc:docMk/>
            <pc:sldMk cId="3345461595" sldId="281"/>
            <ac:spMk id="13" creationId="{5F8DD3A6-7923-4FC7-A93B-4EB74ABED9D3}"/>
          </ac:spMkLst>
        </pc:spChg>
        <pc:spChg chg="mod">
          <ac:chgData name="John Brantley" userId="S::jbrantley@atlantalandgroup.com::fecf879e-ef95-4790-8445-edfe33c8d74e" providerId="AD" clId="Web-{92B83700-0491-BB62-F220-7EEF974B5C18}" dt="2022-06-16T14:45:18.110" v="121" actId="20577"/>
          <ac:spMkLst>
            <pc:docMk/>
            <pc:sldMk cId="3345461595" sldId="281"/>
            <ac:spMk id="17" creationId="{B7FE5603-94B4-8C43-9C3A-41E32E2EC326}"/>
          </ac:spMkLst>
        </pc:spChg>
        <pc:picChg chg="del">
          <ac:chgData name="John Brantley" userId="S::jbrantley@atlantalandgroup.com::fecf879e-ef95-4790-8445-edfe33c8d74e" providerId="AD" clId="Web-{92B83700-0491-BB62-F220-7EEF974B5C18}" dt="2022-06-16T14:39:05.833" v="107"/>
          <ac:picMkLst>
            <pc:docMk/>
            <pc:sldMk cId="3345461595" sldId="281"/>
            <ac:picMk id="2" creationId="{37E9983E-0477-4C85-8D6F-50CB44A4EC5A}"/>
          </ac:picMkLst>
        </pc:picChg>
        <pc:picChg chg="mod">
          <ac:chgData name="John Brantley" userId="S::jbrantley@atlantalandgroup.com::fecf879e-ef95-4790-8445-edfe33c8d74e" providerId="AD" clId="Web-{92B83700-0491-BB62-F220-7EEF974B5C18}" dt="2022-06-16T14:39:09.474" v="108" actId="1076"/>
          <ac:picMkLst>
            <pc:docMk/>
            <pc:sldMk cId="3345461595" sldId="281"/>
            <ac:picMk id="4" creationId="{C02EE438-E65A-4034-BF20-159BBB2758D7}"/>
          </ac:picMkLst>
        </pc:picChg>
        <pc:picChg chg="mod">
          <ac:chgData name="John Brantley" userId="S::jbrantley@atlantalandgroup.com::fecf879e-ef95-4790-8445-edfe33c8d74e" providerId="AD" clId="Web-{92B83700-0491-BB62-F220-7EEF974B5C18}" dt="2022-06-16T14:39:11.661" v="109" actId="1076"/>
          <ac:picMkLst>
            <pc:docMk/>
            <pc:sldMk cId="3345461595" sldId="281"/>
            <ac:picMk id="15" creationId="{5EFACE99-D0A6-45E3-A00E-AB61A3589B23}"/>
          </ac:picMkLst>
        </pc:picChg>
      </pc:sldChg>
    </pc:docChg>
  </pc:docChgLst>
  <pc:docChgLst>
    <pc:chgData name="John Brantley" userId="S::jbrantley@atlantalandgroup.com::fecf879e-ef95-4790-8445-edfe33c8d74e" providerId="AD" clId="Web-{DD3CCFEF-3BCA-1066-1032-61A9B822F2DF}"/>
    <pc:docChg chg="addSld modSld sldOrd">
      <pc:chgData name="John Brantley" userId="S::jbrantley@atlantalandgroup.com::fecf879e-ef95-4790-8445-edfe33c8d74e" providerId="AD" clId="Web-{DD3CCFEF-3BCA-1066-1032-61A9B822F2DF}" dt="2022-07-21T20:14:02.771" v="437" actId="1076"/>
      <pc:docMkLst>
        <pc:docMk/>
      </pc:docMkLst>
      <pc:sldChg chg="addSp delSp modSp">
        <pc:chgData name="John Brantley" userId="S::jbrantley@atlantalandgroup.com::fecf879e-ef95-4790-8445-edfe33c8d74e" providerId="AD" clId="Web-{DD3CCFEF-3BCA-1066-1032-61A9B822F2DF}" dt="2022-07-21T20:14:02.771" v="437" actId="1076"/>
        <pc:sldMkLst>
          <pc:docMk/>
          <pc:sldMk cId="3345461595" sldId="281"/>
        </pc:sldMkLst>
        <pc:spChg chg="mod">
          <ac:chgData name="John Brantley" userId="S::jbrantley@atlantalandgroup.com::fecf879e-ef95-4790-8445-edfe33c8d74e" providerId="AD" clId="Web-{DD3CCFEF-3BCA-1066-1032-61A9B822F2DF}" dt="2022-07-21T19:50:28.082" v="276" actId="1076"/>
          <ac:spMkLst>
            <pc:docMk/>
            <pc:sldMk cId="3345461595" sldId="281"/>
            <ac:spMk id="8" creationId="{DC01269A-CE37-F24D-8EED-20CBC63F77AC}"/>
          </ac:spMkLst>
        </pc:spChg>
        <pc:spChg chg="mod">
          <ac:chgData name="John Brantley" userId="S::jbrantley@atlantalandgroup.com::fecf879e-ef95-4790-8445-edfe33c8d74e" providerId="AD" clId="Web-{DD3CCFEF-3BCA-1066-1032-61A9B822F2DF}" dt="2022-07-21T19:50:24.488" v="275" actId="1076"/>
          <ac:spMkLst>
            <pc:docMk/>
            <pc:sldMk cId="3345461595" sldId="281"/>
            <ac:spMk id="9" creationId="{8D28EF75-1D3E-5241-9CD9-D81F45F8E2B9}"/>
          </ac:spMkLst>
        </pc:spChg>
        <pc:spChg chg="mod">
          <ac:chgData name="John Brantley" userId="S::jbrantley@atlantalandgroup.com::fecf879e-ef95-4790-8445-edfe33c8d74e" providerId="AD" clId="Web-{DD3CCFEF-3BCA-1066-1032-61A9B822F2DF}" dt="2022-07-21T20:13:25.660" v="432" actId="20577"/>
          <ac:spMkLst>
            <pc:docMk/>
            <pc:sldMk cId="3345461595" sldId="281"/>
            <ac:spMk id="17" creationId="{B7FE5603-94B4-8C43-9C3A-41E32E2EC326}"/>
          </ac:spMkLst>
        </pc:spChg>
        <pc:picChg chg="add del mod">
          <ac:chgData name="John Brantley" userId="S::jbrantley@atlantalandgroup.com::fecf879e-ef95-4790-8445-edfe33c8d74e" providerId="AD" clId="Web-{DD3CCFEF-3BCA-1066-1032-61A9B822F2DF}" dt="2022-07-21T19:45:25.263" v="258"/>
          <ac:picMkLst>
            <pc:docMk/>
            <pc:sldMk cId="3345461595" sldId="281"/>
            <ac:picMk id="2" creationId="{B7813C48-3DA0-E6C9-380B-4B3C3447079E}"/>
          </ac:picMkLst>
        </pc:picChg>
        <pc:picChg chg="add del mod">
          <ac:chgData name="John Brantley" userId="S::jbrantley@atlantalandgroup.com::fecf879e-ef95-4790-8445-edfe33c8d74e" providerId="AD" clId="Web-{DD3CCFEF-3BCA-1066-1032-61A9B822F2DF}" dt="2022-07-21T19:48:10.251" v="265"/>
          <ac:picMkLst>
            <pc:docMk/>
            <pc:sldMk cId="3345461595" sldId="281"/>
            <ac:picMk id="3" creationId="{025D685C-DB88-AC57-5169-C87D60E64624}"/>
          </ac:picMkLst>
        </pc:picChg>
        <pc:picChg chg="mod">
          <ac:chgData name="John Brantley" userId="S::jbrantley@atlantalandgroup.com::fecf879e-ef95-4790-8445-edfe33c8d74e" providerId="AD" clId="Web-{DD3CCFEF-3BCA-1066-1032-61A9B822F2DF}" dt="2022-07-21T19:50:36.051" v="282" actId="1076"/>
          <ac:picMkLst>
            <pc:docMk/>
            <pc:sldMk cId="3345461595" sldId="281"/>
            <ac:picMk id="4" creationId="{C02EE438-E65A-4034-BF20-159BBB2758D7}"/>
          </ac:picMkLst>
        </pc:picChg>
        <pc:picChg chg="add mod">
          <ac:chgData name="John Brantley" userId="S::jbrantley@atlantalandgroup.com::fecf879e-ef95-4790-8445-edfe33c8d74e" providerId="AD" clId="Web-{DD3CCFEF-3BCA-1066-1032-61A9B822F2DF}" dt="2022-07-21T20:14:02.771" v="437" actId="1076"/>
          <ac:picMkLst>
            <pc:docMk/>
            <pc:sldMk cId="3345461595" sldId="281"/>
            <ac:picMk id="5" creationId="{7A6083B7-AB14-FF36-D456-972D932BBFE8}"/>
          </ac:picMkLst>
        </pc:picChg>
        <pc:picChg chg="mod">
          <ac:chgData name="John Brantley" userId="S::jbrantley@atlantalandgroup.com::fecf879e-ef95-4790-8445-edfe33c8d74e" providerId="AD" clId="Web-{DD3CCFEF-3BCA-1066-1032-61A9B822F2DF}" dt="2022-07-21T19:50:33.207" v="279" actId="1076"/>
          <ac:picMkLst>
            <pc:docMk/>
            <pc:sldMk cId="3345461595" sldId="281"/>
            <ac:picMk id="15" creationId="{5EFACE99-D0A6-45E3-A00E-AB61A3589B23}"/>
          </ac:picMkLst>
        </pc:picChg>
      </pc:sldChg>
      <pc:sldChg chg="addSp delSp modSp add replId">
        <pc:chgData name="John Brantley" userId="S::jbrantley@atlantalandgroup.com::fecf879e-ef95-4790-8445-edfe33c8d74e" providerId="AD" clId="Web-{DD3CCFEF-3BCA-1066-1032-61A9B822F2DF}" dt="2022-07-21T15:47:36.229" v="227" actId="1076"/>
        <pc:sldMkLst>
          <pc:docMk/>
          <pc:sldMk cId="1764568756" sldId="287"/>
        </pc:sldMkLst>
        <pc:spChg chg="add del mod">
          <ac:chgData name="John Brantley" userId="S::jbrantley@atlantalandgroup.com::fecf879e-ef95-4790-8445-edfe33c8d74e" providerId="AD" clId="Web-{DD3CCFEF-3BCA-1066-1032-61A9B822F2DF}" dt="2022-07-21T14:59:16.083" v="63"/>
          <ac:spMkLst>
            <pc:docMk/>
            <pc:sldMk cId="1764568756" sldId="287"/>
            <ac:spMk id="3" creationId="{A999E628-A2D4-6890-B4F3-F09C77565771}"/>
          </ac:spMkLst>
        </pc:spChg>
        <pc:spChg chg="add del">
          <ac:chgData name="John Brantley" userId="S::jbrantley@atlantalandgroup.com::fecf879e-ef95-4790-8445-edfe33c8d74e" providerId="AD" clId="Web-{DD3CCFEF-3BCA-1066-1032-61A9B822F2DF}" dt="2022-07-21T15:01:12.275" v="65"/>
          <ac:spMkLst>
            <pc:docMk/>
            <pc:sldMk cId="1764568756" sldId="287"/>
            <ac:spMk id="5" creationId="{16F89AE5-387A-0E2A-9BC5-608855F01B7B}"/>
          </ac:spMkLst>
        </pc:spChg>
        <pc:spChg chg="add mod">
          <ac:chgData name="John Brantley" userId="S::jbrantley@atlantalandgroup.com::fecf879e-ef95-4790-8445-edfe33c8d74e" providerId="AD" clId="Web-{DD3CCFEF-3BCA-1066-1032-61A9B822F2DF}" dt="2022-07-21T15:46:22.055" v="216" actId="1076"/>
          <ac:spMkLst>
            <pc:docMk/>
            <pc:sldMk cId="1764568756" sldId="287"/>
            <ac:spMk id="7" creationId="{E2D5964E-0A14-8BEC-B777-C04EB96F8914}"/>
          </ac:spMkLst>
        </pc:spChg>
        <pc:spChg chg="mod">
          <ac:chgData name="John Brantley" userId="S::jbrantley@atlantalandgroup.com::fecf879e-ef95-4790-8445-edfe33c8d74e" providerId="AD" clId="Web-{DD3CCFEF-3BCA-1066-1032-61A9B822F2DF}" dt="2022-07-21T15:32:42.879" v="90" actId="1076"/>
          <ac:spMkLst>
            <pc:docMk/>
            <pc:sldMk cId="1764568756" sldId="287"/>
            <ac:spMk id="8" creationId="{DC01269A-CE37-F24D-8EED-20CBC63F77AC}"/>
          </ac:spMkLst>
        </pc:spChg>
        <pc:spChg chg="add">
          <ac:chgData name="John Brantley" userId="S::jbrantley@atlantalandgroup.com::fecf879e-ef95-4790-8445-edfe33c8d74e" providerId="AD" clId="Web-{DD3CCFEF-3BCA-1066-1032-61A9B822F2DF}" dt="2022-07-21T15:45:00.897" v="200"/>
          <ac:spMkLst>
            <pc:docMk/>
            <pc:sldMk cId="1764568756" sldId="287"/>
            <ac:spMk id="14" creationId="{71FF686E-AD73-1AD8-319F-64D637D1C6F3}"/>
          </ac:spMkLst>
        </pc:spChg>
        <pc:spChg chg="add mod">
          <ac:chgData name="John Brantley" userId="S::jbrantley@atlantalandgroup.com::fecf879e-ef95-4790-8445-edfe33c8d74e" providerId="AD" clId="Web-{DD3CCFEF-3BCA-1066-1032-61A9B822F2DF}" dt="2022-07-21T15:46:38.650" v="219" actId="1076"/>
          <ac:spMkLst>
            <pc:docMk/>
            <pc:sldMk cId="1764568756" sldId="287"/>
            <ac:spMk id="16" creationId="{19837528-A320-4542-FB3A-6B67F62FBE53}"/>
          </ac:spMkLst>
        </pc:spChg>
        <pc:spChg chg="del mod">
          <ac:chgData name="John Brantley" userId="S::jbrantley@atlantalandgroup.com::fecf879e-ef95-4790-8445-edfe33c8d74e" providerId="AD" clId="Web-{DD3CCFEF-3BCA-1066-1032-61A9B822F2DF}" dt="2022-07-21T14:59:13.427" v="62"/>
          <ac:spMkLst>
            <pc:docMk/>
            <pc:sldMk cId="1764568756" sldId="287"/>
            <ac:spMk id="17" creationId="{B7FE5603-94B4-8C43-9C3A-41E32E2EC326}"/>
          </ac:spMkLst>
        </pc:spChg>
        <pc:spChg chg="add mod">
          <ac:chgData name="John Brantley" userId="S::jbrantley@atlantalandgroup.com::fecf879e-ef95-4790-8445-edfe33c8d74e" providerId="AD" clId="Web-{DD3CCFEF-3BCA-1066-1032-61A9B822F2DF}" dt="2022-07-21T15:46:55.697" v="221" actId="1076"/>
          <ac:spMkLst>
            <pc:docMk/>
            <pc:sldMk cId="1764568756" sldId="287"/>
            <ac:spMk id="17" creationId="{F6BD97D2-010F-7274-7D97-D21D940712F5}"/>
          </ac:spMkLst>
        </pc:spChg>
        <pc:spChg chg="add mod">
          <ac:chgData name="John Brantley" userId="S::jbrantley@atlantalandgroup.com::fecf879e-ef95-4790-8445-edfe33c8d74e" providerId="AD" clId="Web-{DD3CCFEF-3BCA-1066-1032-61A9B822F2DF}" dt="2022-07-21T15:47:21.713" v="223" actId="1076"/>
          <ac:spMkLst>
            <pc:docMk/>
            <pc:sldMk cId="1764568756" sldId="287"/>
            <ac:spMk id="18" creationId="{3FD6AF24-69FF-716F-9211-3912CD07E9E5}"/>
          </ac:spMkLst>
        </pc:spChg>
        <pc:spChg chg="add mod">
          <ac:chgData name="John Brantley" userId="S::jbrantley@atlantalandgroup.com::fecf879e-ef95-4790-8445-edfe33c8d74e" providerId="AD" clId="Web-{DD3CCFEF-3BCA-1066-1032-61A9B822F2DF}" dt="2022-07-21T15:47:28.323" v="225" actId="1076"/>
          <ac:spMkLst>
            <pc:docMk/>
            <pc:sldMk cId="1764568756" sldId="287"/>
            <ac:spMk id="19" creationId="{0EA09BDD-F2CA-42E4-3784-2953581AEECA}"/>
          </ac:spMkLst>
        </pc:spChg>
        <pc:spChg chg="add mod">
          <ac:chgData name="John Brantley" userId="S::jbrantley@atlantalandgroup.com::fecf879e-ef95-4790-8445-edfe33c8d74e" providerId="AD" clId="Web-{DD3CCFEF-3BCA-1066-1032-61A9B822F2DF}" dt="2022-07-21T15:47:36.229" v="227" actId="1076"/>
          <ac:spMkLst>
            <pc:docMk/>
            <pc:sldMk cId="1764568756" sldId="287"/>
            <ac:spMk id="20" creationId="{B85FFC82-8E86-FD57-D323-C14AE3A893C2}"/>
          </ac:spMkLst>
        </pc:spChg>
        <pc:picChg chg="add mod">
          <ac:chgData name="John Brantley" userId="S::jbrantley@atlantalandgroup.com::fecf879e-ef95-4790-8445-edfe33c8d74e" providerId="AD" clId="Web-{DD3CCFEF-3BCA-1066-1032-61A9B822F2DF}" dt="2022-07-21T15:44:01.443" v="196" actId="14100"/>
          <ac:picMkLst>
            <pc:docMk/>
            <pc:sldMk cId="1764568756" sldId="287"/>
            <ac:picMk id="2" creationId="{7FE06E9C-DA4D-A29F-D1C0-488901CC0912}"/>
          </ac:picMkLst>
        </pc:picChg>
        <pc:picChg chg="add del mod">
          <ac:chgData name="John Brantley" userId="S::jbrantley@atlantalandgroup.com::fecf879e-ef95-4790-8445-edfe33c8d74e" providerId="AD" clId="Web-{DD3CCFEF-3BCA-1066-1032-61A9B822F2DF}" dt="2022-07-21T15:42:10.487" v="165"/>
          <ac:picMkLst>
            <pc:docMk/>
            <pc:sldMk cId="1764568756" sldId="287"/>
            <ac:picMk id="3" creationId="{447A0F5A-7B27-BB9E-28DD-496675753470}"/>
          </ac:picMkLst>
        </pc:picChg>
        <pc:picChg chg="add mod">
          <ac:chgData name="John Brantley" userId="S::jbrantley@atlantalandgroup.com::fecf879e-ef95-4790-8445-edfe33c8d74e" providerId="AD" clId="Web-{DD3CCFEF-3BCA-1066-1032-61A9B822F2DF}" dt="2022-07-21T15:44:21.193" v="198" actId="1076"/>
          <ac:picMkLst>
            <pc:docMk/>
            <pc:sldMk cId="1764568756" sldId="287"/>
            <ac:picMk id="5" creationId="{7C42A825-EFA5-DB17-67BA-9EA06CB6B0A6}"/>
          </ac:picMkLst>
        </pc:picChg>
        <pc:picChg chg="add del mod">
          <ac:chgData name="John Brantley" userId="S::jbrantley@atlantalandgroup.com::fecf879e-ef95-4790-8445-edfe33c8d74e" providerId="AD" clId="Web-{DD3CCFEF-3BCA-1066-1032-61A9B822F2DF}" dt="2022-07-21T15:32:46.379" v="91"/>
          <ac:picMkLst>
            <pc:docMk/>
            <pc:sldMk cId="1764568756" sldId="287"/>
            <ac:picMk id="6" creationId="{9B9E6DE2-CDEB-391B-B3CD-B80DDD9B259A}"/>
          </ac:picMkLst>
        </pc:picChg>
        <pc:picChg chg="add del mod">
          <ac:chgData name="John Brantley" userId="S::jbrantley@atlantalandgroup.com::fecf879e-ef95-4790-8445-edfe33c8d74e" providerId="AD" clId="Web-{DD3CCFEF-3BCA-1066-1032-61A9B822F2DF}" dt="2022-07-21T15:32:48.567" v="92"/>
          <ac:picMkLst>
            <pc:docMk/>
            <pc:sldMk cId="1764568756" sldId="287"/>
            <ac:picMk id="11" creationId="{F4D8046A-9B89-251B-067A-8FAA5B53C09B}"/>
          </ac:picMkLst>
        </pc:picChg>
        <pc:picChg chg="add mod ord">
          <ac:chgData name="John Brantley" userId="S::jbrantley@atlantalandgroup.com::fecf879e-ef95-4790-8445-edfe33c8d74e" providerId="AD" clId="Web-{DD3CCFEF-3BCA-1066-1032-61A9B822F2DF}" dt="2022-07-21T15:46:02.789" v="214"/>
          <ac:picMkLst>
            <pc:docMk/>
            <pc:sldMk cId="1764568756" sldId="287"/>
            <ac:picMk id="13" creationId="{12370EF2-C16A-4612-FEEB-E635476BB271}"/>
          </ac:picMkLst>
        </pc:picChg>
        <pc:picChg chg="add del mod">
          <ac:chgData name="John Brantley" userId="S::jbrantley@atlantalandgroup.com::fecf879e-ef95-4790-8445-edfe33c8d74e" providerId="AD" clId="Web-{DD3CCFEF-3BCA-1066-1032-61A9B822F2DF}" dt="2022-07-21T15:08:05.492" v="84"/>
          <ac:picMkLst>
            <pc:docMk/>
            <pc:sldMk cId="1764568756" sldId="287"/>
            <ac:picMk id="13" creationId="{4E3562C0-CC51-4DB7-BE7B-6FD3F7A2F463}"/>
          </ac:picMkLst>
        </pc:picChg>
        <pc:picChg chg="add del mod">
          <ac:chgData name="John Brantley" userId="S::jbrantley@atlantalandgroup.com::fecf879e-ef95-4790-8445-edfe33c8d74e" providerId="AD" clId="Web-{DD3CCFEF-3BCA-1066-1032-61A9B822F2DF}" dt="2022-07-21T15:08:19.571" v="87"/>
          <ac:picMkLst>
            <pc:docMk/>
            <pc:sldMk cId="1764568756" sldId="287"/>
            <ac:picMk id="14" creationId="{1459D3EF-ADEA-A7D7-C23F-1CA420E3D026}"/>
          </ac:picMkLst>
        </pc:picChg>
      </pc:sldChg>
      <pc:sldChg chg="addSp delSp modSp add replId">
        <pc:chgData name="John Brantley" userId="S::jbrantley@atlantalandgroup.com::fecf879e-ef95-4790-8445-edfe33c8d74e" providerId="AD" clId="Web-{DD3CCFEF-3BCA-1066-1032-61A9B822F2DF}" dt="2022-07-21T15:50:03.014" v="251" actId="1076"/>
        <pc:sldMkLst>
          <pc:docMk/>
          <pc:sldMk cId="618841598" sldId="288"/>
        </pc:sldMkLst>
        <pc:spChg chg="add mod">
          <ac:chgData name="John Brantley" userId="S::jbrantley@atlantalandgroup.com::fecf879e-ef95-4790-8445-edfe33c8d74e" providerId="AD" clId="Web-{DD3CCFEF-3BCA-1066-1032-61A9B822F2DF}" dt="2022-07-21T15:49:24.091" v="241" actId="1076"/>
          <ac:spMkLst>
            <pc:docMk/>
            <pc:sldMk cId="618841598" sldId="288"/>
            <ac:spMk id="7" creationId="{0F376BD1-6A49-A286-9495-3924D210D426}"/>
          </ac:spMkLst>
        </pc:spChg>
        <pc:spChg chg="del">
          <ac:chgData name="John Brantley" userId="S::jbrantley@atlantalandgroup.com::fecf879e-ef95-4790-8445-edfe33c8d74e" providerId="AD" clId="Web-{DD3CCFEF-3BCA-1066-1032-61A9B822F2DF}" dt="2022-07-21T15:05:29.159" v="77"/>
          <ac:spMkLst>
            <pc:docMk/>
            <pc:sldMk cId="618841598" sldId="288"/>
            <ac:spMk id="7" creationId="{E2D5964E-0A14-8BEC-B777-C04EB96F8914}"/>
          </ac:spMkLst>
        </pc:spChg>
        <pc:spChg chg="add mod">
          <ac:chgData name="John Brantley" userId="S::jbrantley@atlantalandgroup.com::fecf879e-ef95-4790-8445-edfe33c8d74e" providerId="AD" clId="Web-{DD3CCFEF-3BCA-1066-1032-61A9B822F2DF}" dt="2022-07-21T15:49:54.233" v="249" actId="1076"/>
          <ac:spMkLst>
            <pc:docMk/>
            <pc:sldMk cId="618841598" sldId="288"/>
            <ac:spMk id="13" creationId="{048B0E19-B7D4-CB1D-845F-3B1D277A0D0E}"/>
          </ac:spMkLst>
        </pc:spChg>
        <pc:spChg chg="add mod">
          <ac:chgData name="John Brantley" userId="S::jbrantley@atlantalandgroup.com::fecf879e-ef95-4790-8445-edfe33c8d74e" providerId="AD" clId="Web-{DD3CCFEF-3BCA-1066-1032-61A9B822F2DF}" dt="2022-07-21T15:50:03.014" v="251" actId="1076"/>
          <ac:spMkLst>
            <pc:docMk/>
            <pc:sldMk cId="618841598" sldId="288"/>
            <ac:spMk id="16" creationId="{0011A62C-D5BC-AB68-D753-E157681F58B6}"/>
          </ac:spMkLst>
        </pc:spChg>
        <pc:picChg chg="add mod">
          <ac:chgData name="John Brantley" userId="S::jbrantley@atlantalandgroup.com::fecf879e-ef95-4790-8445-edfe33c8d74e" providerId="AD" clId="Web-{DD3CCFEF-3BCA-1066-1032-61A9B822F2DF}" dt="2022-07-21T15:39:43.390" v="140" actId="14100"/>
          <ac:picMkLst>
            <pc:docMk/>
            <pc:sldMk cId="618841598" sldId="288"/>
            <ac:picMk id="2" creationId="{B1897215-4AD9-6B27-C752-779C2CC45526}"/>
          </ac:picMkLst>
        </pc:picChg>
        <pc:picChg chg="add mod">
          <ac:chgData name="John Brantley" userId="S::jbrantley@atlantalandgroup.com::fecf879e-ef95-4790-8445-edfe33c8d74e" providerId="AD" clId="Web-{DD3CCFEF-3BCA-1066-1032-61A9B822F2DF}" dt="2022-07-21T15:39:47.046" v="141" actId="14100"/>
          <ac:picMkLst>
            <pc:docMk/>
            <pc:sldMk cId="618841598" sldId="288"/>
            <ac:picMk id="3" creationId="{1E0714EC-1A64-8520-582B-ADFBF6D3C424}"/>
          </ac:picMkLst>
        </pc:picChg>
        <pc:picChg chg="add mod">
          <ac:chgData name="John Brantley" userId="S::jbrantley@atlantalandgroup.com::fecf879e-ef95-4790-8445-edfe33c8d74e" providerId="AD" clId="Web-{DD3CCFEF-3BCA-1066-1032-61A9B822F2DF}" dt="2022-07-21T15:49:48.451" v="248" actId="1076"/>
          <ac:picMkLst>
            <pc:docMk/>
            <pc:sldMk cId="618841598" sldId="288"/>
            <ac:picMk id="5" creationId="{59F8DCAB-96E0-6B45-A946-6DA56BA0BED7}"/>
          </ac:picMkLst>
        </pc:picChg>
        <pc:picChg chg="del">
          <ac:chgData name="John Brantley" userId="S::jbrantley@atlantalandgroup.com::fecf879e-ef95-4790-8445-edfe33c8d74e" providerId="AD" clId="Web-{DD3CCFEF-3BCA-1066-1032-61A9B822F2DF}" dt="2022-07-21T15:05:26.003" v="76"/>
          <ac:picMkLst>
            <pc:docMk/>
            <pc:sldMk cId="618841598" sldId="288"/>
            <ac:picMk id="6" creationId="{9B9E6DE2-CDEB-391B-B3CD-B80DDD9B259A}"/>
          </ac:picMkLst>
        </pc:picChg>
      </pc:sldChg>
      <pc:sldChg chg="addSp delSp modSp add ord replId">
        <pc:chgData name="John Brantley" userId="S::jbrantley@atlantalandgroup.com::fecf879e-ef95-4790-8445-edfe33c8d74e" providerId="AD" clId="Web-{DD3CCFEF-3BCA-1066-1032-61A9B822F2DF}" dt="2022-07-21T15:48:59.966" v="239" actId="14100"/>
        <pc:sldMkLst>
          <pc:docMk/>
          <pc:sldMk cId="3946456574" sldId="289"/>
        </pc:sldMkLst>
        <pc:spChg chg="ord">
          <ac:chgData name="John Brantley" userId="S::jbrantley@atlantalandgroup.com::fecf879e-ef95-4790-8445-edfe33c8d74e" providerId="AD" clId="Web-{DD3CCFEF-3BCA-1066-1032-61A9B822F2DF}" dt="2022-07-21T15:41:29.345" v="155"/>
          <ac:spMkLst>
            <pc:docMk/>
            <pc:sldMk cId="3946456574" sldId="289"/>
            <ac:spMk id="10" creationId="{0EDBEC7D-1806-AE41-8D01-0E5ED011CCBD}"/>
          </ac:spMkLst>
        </pc:spChg>
        <pc:spChg chg="add mod">
          <ac:chgData name="John Brantley" userId="S::jbrantley@atlantalandgroup.com::fecf879e-ef95-4790-8445-edfe33c8d74e" providerId="AD" clId="Web-{DD3CCFEF-3BCA-1066-1032-61A9B822F2DF}" dt="2022-07-21T15:48:16.169" v="229" actId="1076"/>
          <ac:spMkLst>
            <pc:docMk/>
            <pc:sldMk cId="3946456574" sldId="289"/>
            <ac:spMk id="13" creationId="{F6161485-9C46-52DA-FB3B-CA538D95C348}"/>
          </ac:spMkLst>
        </pc:spChg>
        <pc:spChg chg="add mod">
          <ac:chgData name="John Brantley" userId="S::jbrantley@atlantalandgroup.com::fecf879e-ef95-4790-8445-edfe33c8d74e" providerId="AD" clId="Web-{DD3CCFEF-3BCA-1066-1032-61A9B822F2DF}" dt="2022-07-21T15:48:26.293" v="231" actId="1076"/>
          <ac:spMkLst>
            <pc:docMk/>
            <pc:sldMk cId="3946456574" sldId="289"/>
            <ac:spMk id="16" creationId="{2B1C4C24-7178-2583-36A9-EBE06784E2DB}"/>
          </ac:spMkLst>
        </pc:spChg>
        <pc:spChg chg="add mod">
          <ac:chgData name="John Brantley" userId="S::jbrantley@atlantalandgroup.com::fecf879e-ef95-4790-8445-edfe33c8d74e" providerId="AD" clId="Web-{DD3CCFEF-3BCA-1066-1032-61A9B822F2DF}" dt="2022-07-21T15:48:41.778" v="235" actId="1076"/>
          <ac:spMkLst>
            <pc:docMk/>
            <pc:sldMk cId="3946456574" sldId="289"/>
            <ac:spMk id="18" creationId="{9AFA3128-6554-3557-CD51-C0AB8E53A1B7}"/>
          </ac:spMkLst>
        </pc:spChg>
        <pc:spChg chg="add mod">
          <ac:chgData name="John Brantley" userId="S::jbrantley@atlantalandgroup.com::fecf879e-ef95-4790-8445-edfe33c8d74e" providerId="AD" clId="Web-{DD3CCFEF-3BCA-1066-1032-61A9B822F2DF}" dt="2022-07-21T15:48:59.966" v="239" actId="14100"/>
          <ac:spMkLst>
            <pc:docMk/>
            <pc:sldMk cId="3946456574" sldId="289"/>
            <ac:spMk id="20" creationId="{1453E671-FC8A-3AE8-6838-4651B7C62650}"/>
          </ac:spMkLst>
        </pc:spChg>
        <pc:picChg chg="add mod">
          <ac:chgData name="John Brantley" userId="S::jbrantley@atlantalandgroup.com::fecf879e-ef95-4790-8445-edfe33c8d74e" providerId="AD" clId="Web-{DD3CCFEF-3BCA-1066-1032-61A9B822F2DF}" dt="2022-07-21T15:43:23.598" v="183" actId="1076"/>
          <ac:picMkLst>
            <pc:docMk/>
            <pc:sldMk cId="3946456574" sldId="289"/>
            <ac:picMk id="2" creationId="{DBE46231-FFB0-B03C-EB2A-E3078FC56DE0}"/>
          </ac:picMkLst>
        </pc:picChg>
        <pc:picChg chg="add mod">
          <ac:chgData name="John Brantley" userId="S::jbrantley@atlantalandgroup.com::fecf879e-ef95-4790-8445-edfe33c8d74e" providerId="AD" clId="Web-{DD3CCFEF-3BCA-1066-1032-61A9B822F2DF}" dt="2022-07-21T15:43:31.567" v="186" actId="1076"/>
          <ac:picMkLst>
            <pc:docMk/>
            <pc:sldMk cId="3946456574" sldId="289"/>
            <ac:picMk id="3" creationId="{E159C1EC-532A-3794-2AC6-9DABF6DA8373}"/>
          </ac:picMkLst>
        </pc:picChg>
        <pc:picChg chg="ord">
          <ac:chgData name="John Brantley" userId="S::jbrantley@atlantalandgroup.com::fecf879e-ef95-4790-8445-edfe33c8d74e" providerId="AD" clId="Web-{DD3CCFEF-3BCA-1066-1032-61A9B822F2DF}" dt="2022-07-21T15:41:12.892" v="153"/>
          <ac:picMkLst>
            <pc:docMk/>
            <pc:sldMk cId="3946456574" sldId="289"/>
            <ac:picMk id="4" creationId="{C02EE438-E65A-4034-BF20-159BBB2758D7}"/>
          </ac:picMkLst>
        </pc:picChg>
        <pc:picChg chg="add mod">
          <ac:chgData name="John Brantley" userId="S::jbrantley@atlantalandgroup.com::fecf879e-ef95-4790-8445-edfe33c8d74e" providerId="AD" clId="Web-{DD3CCFEF-3BCA-1066-1032-61A9B822F2DF}" dt="2022-07-21T15:43:01.160" v="176" actId="14100"/>
          <ac:picMkLst>
            <pc:docMk/>
            <pc:sldMk cId="3946456574" sldId="289"/>
            <ac:picMk id="5" creationId="{41CB8AB5-A72C-4A30-1179-DD6534EAAE6B}"/>
          </ac:picMkLst>
        </pc:picChg>
        <pc:picChg chg="add del mod">
          <ac:chgData name="John Brantley" userId="S::jbrantley@atlantalandgroup.com::fecf879e-ef95-4790-8445-edfe33c8d74e" providerId="AD" clId="Web-{DD3CCFEF-3BCA-1066-1032-61A9B822F2DF}" dt="2022-07-21T15:40:12.015" v="143"/>
          <ac:picMkLst>
            <pc:docMk/>
            <pc:sldMk cId="3946456574" sldId="289"/>
            <ac:picMk id="6" creationId="{AA3782FB-74E7-0772-6DE1-4F3811B29F6D}"/>
          </ac:picMkLst>
        </pc:picChg>
        <pc:picChg chg="add mod">
          <ac:chgData name="John Brantley" userId="S::jbrantley@atlantalandgroup.com::fecf879e-ef95-4790-8445-edfe33c8d74e" providerId="AD" clId="Web-{DD3CCFEF-3BCA-1066-1032-61A9B822F2DF}" dt="2022-07-21T15:43:28.692" v="185" actId="1076"/>
          <ac:picMkLst>
            <pc:docMk/>
            <pc:sldMk cId="3946456574" sldId="289"/>
            <ac:picMk id="7" creationId="{F2DC8B79-0157-F1B6-2EFF-1C18BF2EB72F}"/>
          </ac:picMkLst>
        </pc:picChg>
      </pc:sldChg>
    </pc:docChg>
  </pc:docChgLst>
  <pc:docChgLst>
    <pc:chgData name="Tammy Heffern" userId="ed1f02e5-151d-4cd6-a10e-27538d1dd307" providerId="ADAL" clId="{89F17DED-BBD0-4E2D-B1F1-3523132925EA}"/>
    <pc:docChg chg="modSld">
      <pc:chgData name="Tammy Heffern" userId="ed1f02e5-151d-4cd6-a10e-27538d1dd307" providerId="ADAL" clId="{89F17DED-BBD0-4E2D-B1F1-3523132925EA}" dt="2022-08-22T13:51:56.065" v="2" actId="14100"/>
      <pc:docMkLst>
        <pc:docMk/>
      </pc:docMkLst>
      <pc:sldChg chg="modSp mod">
        <pc:chgData name="Tammy Heffern" userId="ed1f02e5-151d-4cd6-a10e-27538d1dd307" providerId="ADAL" clId="{89F17DED-BBD0-4E2D-B1F1-3523132925EA}" dt="2022-08-22T13:51:35.515" v="1" actId="20577"/>
        <pc:sldMkLst>
          <pc:docMk/>
          <pc:sldMk cId="3345461595" sldId="281"/>
        </pc:sldMkLst>
        <pc:spChg chg="mod">
          <ac:chgData name="Tammy Heffern" userId="ed1f02e5-151d-4cd6-a10e-27538d1dd307" providerId="ADAL" clId="{89F17DED-BBD0-4E2D-B1F1-3523132925EA}" dt="2022-08-22T13:51:35.515" v="1" actId="20577"/>
          <ac:spMkLst>
            <pc:docMk/>
            <pc:sldMk cId="3345461595" sldId="281"/>
            <ac:spMk id="17" creationId="{B7FE5603-94B4-8C43-9C3A-41E32E2EC326}"/>
          </ac:spMkLst>
        </pc:spChg>
      </pc:sldChg>
      <pc:sldChg chg="modSp mod">
        <pc:chgData name="Tammy Heffern" userId="ed1f02e5-151d-4cd6-a10e-27538d1dd307" providerId="ADAL" clId="{89F17DED-BBD0-4E2D-B1F1-3523132925EA}" dt="2022-08-22T13:51:56.065" v="2" actId="14100"/>
        <pc:sldMkLst>
          <pc:docMk/>
          <pc:sldMk cId="2407199549" sldId="286"/>
        </pc:sldMkLst>
        <pc:spChg chg="mod">
          <ac:chgData name="Tammy Heffern" userId="ed1f02e5-151d-4cd6-a10e-27538d1dd307" providerId="ADAL" clId="{89F17DED-BBD0-4E2D-B1F1-3523132925EA}" dt="2022-08-22T13:51:56.065" v="2" actId="14100"/>
          <ac:spMkLst>
            <pc:docMk/>
            <pc:sldMk cId="2407199549" sldId="286"/>
            <ac:spMk id="10" creationId="{835E9991-D66C-B84F-BA5C-33A747AE9D57}"/>
          </ac:spMkLst>
        </pc:spChg>
      </pc:sldChg>
    </pc:docChg>
  </pc:docChgLst>
  <pc:docChgLst>
    <pc:chgData name="John Brantley" userId="S::jbrantley@atlantalandgroup.com::fecf879e-ef95-4790-8445-edfe33c8d74e" providerId="AD" clId="Web-{9A5803A9-7366-8A3A-980A-CEF7E1D64C9D}"/>
    <pc:docChg chg="delSld modSld">
      <pc:chgData name="John Brantley" userId="S::jbrantley@atlantalandgroup.com::fecf879e-ef95-4790-8445-edfe33c8d74e" providerId="AD" clId="Web-{9A5803A9-7366-8A3A-980A-CEF7E1D64C9D}" dt="2022-07-14T16:03:20.266" v="19" actId="20577"/>
      <pc:docMkLst>
        <pc:docMk/>
      </pc:docMkLst>
      <pc:sldChg chg="modSp">
        <pc:chgData name="John Brantley" userId="S::jbrantley@atlantalandgroup.com::fecf879e-ef95-4790-8445-edfe33c8d74e" providerId="AD" clId="Web-{9A5803A9-7366-8A3A-980A-CEF7E1D64C9D}" dt="2022-07-14T16:03:20.266" v="19" actId="20577"/>
        <pc:sldMkLst>
          <pc:docMk/>
          <pc:sldMk cId="3345461595" sldId="281"/>
        </pc:sldMkLst>
        <pc:spChg chg="mod">
          <ac:chgData name="John Brantley" userId="S::jbrantley@atlantalandgroup.com::fecf879e-ef95-4790-8445-edfe33c8d74e" providerId="AD" clId="Web-{9A5803A9-7366-8A3A-980A-CEF7E1D64C9D}" dt="2022-07-14T16:03:20.266" v="19" actId="20577"/>
          <ac:spMkLst>
            <pc:docMk/>
            <pc:sldMk cId="3345461595" sldId="281"/>
            <ac:spMk id="17" creationId="{B7FE5603-94B4-8C43-9C3A-41E32E2EC326}"/>
          </ac:spMkLst>
        </pc:spChg>
      </pc:sldChg>
      <pc:sldChg chg="del">
        <pc:chgData name="John Brantley" userId="S::jbrantley@atlantalandgroup.com::fecf879e-ef95-4790-8445-edfe33c8d74e" providerId="AD" clId="Web-{9A5803A9-7366-8A3A-980A-CEF7E1D64C9D}" dt="2022-07-13T19:21:35.453" v="2"/>
        <pc:sldMkLst>
          <pc:docMk/>
          <pc:sldMk cId="4070144545" sldId="282"/>
        </pc:sldMkLst>
      </pc:sldChg>
      <pc:sldChg chg="del">
        <pc:chgData name="John Brantley" userId="S::jbrantley@atlantalandgroup.com::fecf879e-ef95-4790-8445-edfe33c8d74e" providerId="AD" clId="Web-{9A5803A9-7366-8A3A-980A-CEF7E1D64C9D}" dt="2022-07-13T19:21:41.625" v="4"/>
        <pc:sldMkLst>
          <pc:docMk/>
          <pc:sldMk cId="2007234439" sldId="284"/>
        </pc:sldMkLst>
      </pc:sldChg>
      <pc:sldChg chg="delSp modSp">
        <pc:chgData name="John Brantley" userId="S::jbrantley@atlantalandgroup.com::fecf879e-ef95-4790-8445-edfe33c8d74e" providerId="AD" clId="Web-{9A5803A9-7366-8A3A-980A-CEF7E1D64C9D}" dt="2022-07-13T19:22:02.938" v="8" actId="1076"/>
        <pc:sldMkLst>
          <pc:docMk/>
          <pc:sldMk cId="2407199549" sldId="286"/>
        </pc:sldMkLst>
        <pc:spChg chg="del">
          <ac:chgData name="John Brantley" userId="S::jbrantley@atlantalandgroup.com::fecf879e-ef95-4790-8445-edfe33c8d74e" providerId="AD" clId="Web-{9A5803A9-7366-8A3A-980A-CEF7E1D64C9D}" dt="2022-07-13T19:21:55.501" v="6"/>
          <ac:spMkLst>
            <pc:docMk/>
            <pc:sldMk cId="2407199549" sldId="286"/>
            <ac:spMk id="16" creationId="{48EC0825-503D-41E3-9F71-F51E396F3E2E}"/>
          </ac:spMkLst>
        </pc:spChg>
        <pc:spChg chg="mod">
          <ac:chgData name="John Brantley" userId="S::jbrantley@atlantalandgroup.com::fecf879e-ef95-4790-8445-edfe33c8d74e" providerId="AD" clId="Web-{9A5803A9-7366-8A3A-980A-CEF7E1D64C9D}" dt="2022-07-13T19:22:02.938" v="8" actId="1076"/>
          <ac:spMkLst>
            <pc:docMk/>
            <pc:sldMk cId="2407199549" sldId="286"/>
            <ac:spMk id="17" creationId="{536383E9-39A1-49EA-B3BB-E2468615D177}"/>
          </ac:spMkLst>
        </pc:spChg>
        <pc:picChg chg="del">
          <ac:chgData name="John Brantley" userId="S::jbrantley@atlantalandgroup.com::fecf879e-ef95-4790-8445-edfe33c8d74e" providerId="AD" clId="Web-{9A5803A9-7366-8A3A-980A-CEF7E1D64C9D}" dt="2022-07-13T19:21:45.313" v="5"/>
          <ac:picMkLst>
            <pc:docMk/>
            <pc:sldMk cId="2407199549" sldId="286"/>
            <ac:picMk id="4" creationId="{549A66AC-E4DD-48E3-8E56-3563DD0B9ADF}"/>
          </ac:picMkLst>
        </pc:picChg>
        <pc:picChg chg="mod">
          <ac:chgData name="John Brantley" userId="S::jbrantley@atlantalandgroup.com::fecf879e-ef95-4790-8445-edfe33c8d74e" providerId="AD" clId="Web-{9A5803A9-7366-8A3A-980A-CEF7E1D64C9D}" dt="2022-07-13T19:21:57.985" v="7" actId="1076"/>
          <ac:picMkLst>
            <pc:docMk/>
            <pc:sldMk cId="2407199549" sldId="286"/>
            <ac:picMk id="5" creationId="{2E119761-245C-4785-B305-3B00D3C7763F}"/>
          </ac:picMkLst>
        </pc:picChg>
      </pc:sldChg>
      <pc:sldChg chg="del">
        <pc:chgData name="John Brantley" userId="S::jbrantley@atlantalandgroup.com::fecf879e-ef95-4790-8445-edfe33c8d74e" providerId="AD" clId="Web-{9A5803A9-7366-8A3A-980A-CEF7E1D64C9D}" dt="2022-07-13T19:21:38.828" v="3"/>
        <pc:sldMkLst>
          <pc:docMk/>
          <pc:sldMk cId="1848930364" sldId="288"/>
        </pc:sldMkLst>
      </pc:sldChg>
      <pc:sldChg chg="del">
        <pc:chgData name="John Brantley" userId="S::jbrantley@atlantalandgroup.com::fecf879e-ef95-4790-8445-edfe33c8d74e" providerId="AD" clId="Web-{9A5803A9-7366-8A3A-980A-CEF7E1D64C9D}" dt="2022-07-13T19:21:14.234" v="1"/>
        <pc:sldMkLst>
          <pc:docMk/>
          <pc:sldMk cId="2063054168" sldId="289"/>
        </pc:sldMkLst>
      </pc:sldChg>
      <pc:sldChg chg="del">
        <pc:chgData name="John Brantley" userId="S::jbrantley@atlantalandgroup.com::fecf879e-ef95-4790-8445-edfe33c8d74e" providerId="AD" clId="Web-{9A5803A9-7366-8A3A-980A-CEF7E1D64C9D}" dt="2022-07-13T19:21:07.296" v="0"/>
        <pc:sldMkLst>
          <pc:docMk/>
          <pc:sldMk cId="1350862256" sldId="290"/>
        </pc:sldMkLst>
      </pc:sldChg>
    </pc:docChg>
  </pc:docChgLst>
  <pc:docChgLst>
    <pc:chgData name="John Brantley" userId="S::jbrantley@atlantalandgroup.com::fecf879e-ef95-4790-8445-edfe33c8d74e" providerId="AD" clId="Web-{E9994278-1D23-8641-02D9-60A591E0C377}"/>
    <pc:docChg chg="modSld">
      <pc:chgData name="John Brantley" userId="S::jbrantley@atlantalandgroup.com::fecf879e-ef95-4790-8445-edfe33c8d74e" providerId="AD" clId="Web-{E9994278-1D23-8641-02D9-60A591E0C377}" dt="2022-07-21T20:27:14.435" v="57" actId="1076"/>
      <pc:docMkLst>
        <pc:docMk/>
      </pc:docMkLst>
      <pc:sldChg chg="modSp">
        <pc:chgData name="John Brantley" userId="S::jbrantley@atlantalandgroup.com::fecf879e-ef95-4790-8445-edfe33c8d74e" providerId="AD" clId="Web-{E9994278-1D23-8641-02D9-60A591E0C377}" dt="2022-07-21T20:20:14.676" v="6" actId="1076"/>
        <pc:sldMkLst>
          <pc:docMk/>
          <pc:sldMk cId="638196482" sldId="259"/>
        </pc:sldMkLst>
        <pc:spChg chg="mod">
          <ac:chgData name="John Brantley" userId="S::jbrantley@atlantalandgroup.com::fecf879e-ef95-4790-8445-edfe33c8d74e" providerId="AD" clId="Web-{E9994278-1D23-8641-02D9-60A591E0C377}" dt="2022-07-21T20:20:14.676" v="6" actId="1076"/>
          <ac:spMkLst>
            <pc:docMk/>
            <pc:sldMk cId="638196482" sldId="259"/>
            <ac:spMk id="4" creationId="{225BB10A-2D32-034B-9470-DB88941EA037}"/>
          </ac:spMkLst>
        </pc:spChg>
        <pc:spChg chg="mod">
          <ac:chgData name="John Brantley" userId="S::jbrantley@atlantalandgroup.com::fecf879e-ef95-4790-8445-edfe33c8d74e" providerId="AD" clId="Web-{E9994278-1D23-8641-02D9-60A591E0C377}" dt="2022-07-21T20:19:26.300" v="1" actId="14100"/>
          <ac:spMkLst>
            <pc:docMk/>
            <pc:sldMk cId="638196482" sldId="259"/>
            <ac:spMk id="10" creationId="{835E9991-D66C-B84F-BA5C-33A747AE9D57}"/>
          </ac:spMkLst>
        </pc:spChg>
      </pc:sldChg>
      <pc:sldChg chg="addSp modSp">
        <pc:chgData name="John Brantley" userId="S::jbrantley@atlantalandgroup.com::fecf879e-ef95-4790-8445-edfe33c8d74e" providerId="AD" clId="Web-{E9994278-1D23-8641-02D9-60A591E0C377}" dt="2022-07-21T20:27:14.435" v="57" actId="1076"/>
        <pc:sldMkLst>
          <pc:docMk/>
          <pc:sldMk cId="3345461595" sldId="281"/>
        </pc:sldMkLst>
        <pc:spChg chg="add mod">
          <ac:chgData name="John Brantley" userId="S::jbrantley@atlantalandgroup.com::fecf879e-ef95-4790-8445-edfe33c8d74e" providerId="AD" clId="Web-{E9994278-1D23-8641-02D9-60A591E0C377}" dt="2022-07-21T20:26:17.075" v="47" actId="1076"/>
          <ac:spMkLst>
            <pc:docMk/>
            <pc:sldMk cId="3345461595" sldId="281"/>
            <ac:spMk id="7" creationId="{46319957-6569-1DBD-CED5-97BCC6C7B314}"/>
          </ac:spMkLst>
        </pc:spChg>
        <pc:spChg chg="add mod">
          <ac:chgData name="John Brantley" userId="S::jbrantley@atlantalandgroup.com::fecf879e-ef95-4790-8445-edfe33c8d74e" providerId="AD" clId="Web-{E9994278-1D23-8641-02D9-60A591E0C377}" dt="2022-07-21T20:27:14.435" v="57" actId="1076"/>
          <ac:spMkLst>
            <pc:docMk/>
            <pc:sldMk cId="3345461595" sldId="281"/>
            <ac:spMk id="13" creationId="{9DB4AC3B-98CA-4039-2397-AF80A89C2625}"/>
          </ac:spMkLst>
        </pc:spChg>
        <pc:picChg chg="add mod">
          <ac:chgData name="John Brantley" userId="S::jbrantley@atlantalandgroup.com::fecf879e-ef95-4790-8445-edfe33c8d74e" providerId="AD" clId="Web-{E9994278-1D23-8641-02D9-60A591E0C377}" dt="2022-07-21T20:25:34.027" v="41" actId="1076"/>
          <ac:picMkLst>
            <pc:docMk/>
            <pc:sldMk cId="3345461595" sldId="281"/>
            <ac:picMk id="2" creationId="{A518B29A-02EC-8A2A-AD87-2F534DE8021E}"/>
          </ac:picMkLst>
        </pc:picChg>
        <pc:picChg chg="add mod">
          <ac:chgData name="John Brantley" userId="S::jbrantley@atlantalandgroup.com::fecf879e-ef95-4790-8445-edfe33c8d74e" providerId="AD" clId="Web-{E9994278-1D23-8641-02D9-60A591E0C377}" dt="2022-07-21T20:27:08.232" v="56" actId="1076"/>
          <ac:picMkLst>
            <pc:docMk/>
            <pc:sldMk cId="3345461595" sldId="281"/>
            <ac:picMk id="3" creationId="{13F43B61-830D-ABD4-2D45-CFEBD494C09F}"/>
          </ac:picMkLst>
        </pc:picChg>
        <pc:picChg chg="mod">
          <ac:chgData name="John Brantley" userId="S::jbrantley@atlantalandgroup.com::fecf879e-ef95-4790-8445-edfe33c8d74e" providerId="AD" clId="Web-{E9994278-1D23-8641-02D9-60A591E0C377}" dt="2022-07-21T20:26:58.575" v="55" actId="14100"/>
          <ac:picMkLst>
            <pc:docMk/>
            <pc:sldMk cId="3345461595" sldId="281"/>
            <ac:picMk id="5" creationId="{7A6083B7-AB14-FF36-D456-972D932BBFE8}"/>
          </ac:picMkLst>
        </pc:picChg>
      </pc:sldChg>
      <pc:sldChg chg="addSp delSp modSp">
        <pc:chgData name="John Brantley" userId="S::jbrantley@atlantalandgroup.com::fecf879e-ef95-4790-8445-edfe33c8d74e" providerId="AD" clId="Web-{E9994278-1D23-8641-02D9-60A591E0C377}" dt="2022-07-21T20:24:19.572" v="32" actId="1076"/>
        <pc:sldMkLst>
          <pc:docMk/>
          <pc:sldMk cId="3946456574" sldId="289"/>
        </pc:sldMkLst>
        <pc:spChg chg="mod">
          <ac:chgData name="John Brantley" userId="S::jbrantley@atlantalandgroup.com::fecf879e-ef95-4790-8445-edfe33c8d74e" providerId="AD" clId="Web-{E9994278-1D23-8641-02D9-60A591E0C377}" dt="2022-07-21T20:23:56.946" v="29" actId="1076"/>
          <ac:spMkLst>
            <pc:docMk/>
            <pc:sldMk cId="3946456574" sldId="289"/>
            <ac:spMk id="13" creationId="{F6161485-9C46-52DA-FB3B-CA538D95C348}"/>
          </ac:spMkLst>
        </pc:spChg>
        <pc:spChg chg="del">
          <ac:chgData name="John Brantley" userId="S::jbrantley@atlantalandgroup.com::fecf879e-ef95-4790-8445-edfe33c8d74e" providerId="AD" clId="Web-{E9994278-1D23-8641-02D9-60A591E0C377}" dt="2022-07-21T20:21:42.568" v="11"/>
          <ac:spMkLst>
            <pc:docMk/>
            <pc:sldMk cId="3946456574" sldId="289"/>
            <ac:spMk id="18" creationId="{9AFA3128-6554-3557-CD51-C0AB8E53A1B7}"/>
          </ac:spMkLst>
        </pc:spChg>
        <pc:spChg chg="add mod">
          <ac:chgData name="John Brantley" userId="S::jbrantley@atlantalandgroup.com::fecf879e-ef95-4790-8445-edfe33c8d74e" providerId="AD" clId="Web-{E9994278-1D23-8641-02D9-60A591E0C377}" dt="2022-07-21T20:24:19.572" v="32" actId="1076"/>
          <ac:spMkLst>
            <pc:docMk/>
            <pc:sldMk cId="3946456574" sldId="289"/>
            <ac:spMk id="19" creationId="{2BFF0082-02E1-2C77-6A7D-ACF380EB5856}"/>
          </ac:spMkLst>
        </pc:spChg>
        <pc:spChg chg="del">
          <ac:chgData name="John Brantley" userId="S::jbrantley@atlantalandgroup.com::fecf879e-ef95-4790-8445-edfe33c8d74e" providerId="AD" clId="Web-{E9994278-1D23-8641-02D9-60A591E0C377}" dt="2022-07-21T20:21:36.771" v="9"/>
          <ac:spMkLst>
            <pc:docMk/>
            <pc:sldMk cId="3946456574" sldId="289"/>
            <ac:spMk id="20" creationId="{1453E671-FC8A-3AE8-6838-4651B7C62650}"/>
          </ac:spMkLst>
        </pc:spChg>
        <pc:picChg chg="del">
          <ac:chgData name="John Brantley" userId="S::jbrantley@atlantalandgroup.com::fecf879e-ef95-4790-8445-edfe33c8d74e" providerId="AD" clId="Web-{E9994278-1D23-8641-02D9-60A591E0C377}" dt="2022-07-21T20:21:32.615" v="8"/>
          <ac:picMkLst>
            <pc:docMk/>
            <pc:sldMk cId="3946456574" sldId="289"/>
            <ac:picMk id="2" creationId="{DBE46231-FFB0-B03C-EB2A-E3078FC56DE0}"/>
          </ac:picMkLst>
        </pc:picChg>
        <pc:picChg chg="del">
          <ac:chgData name="John Brantley" userId="S::jbrantley@atlantalandgroup.com::fecf879e-ef95-4790-8445-edfe33c8d74e" providerId="AD" clId="Web-{E9994278-1D23-8641-02D9-60A591E0C377}" dt="2022-07-21T20:21:38.803" v="10"/>
          <ac:picMkLst>
            <pc:docMk/>
            <pc:sldMk cId="3946456574" sldId="289"/>
            <ac:picMk id="3" creationId="{E159C1EC-532A-3794-2AC6-9DABF6DA8373}"/>
          </ac:picMkLst>
        </pc:picChg>
        <pc:picChg chg="add del mod">
          <ac:chgData name="John Brantley" userId="S::jbrantley@atlantalandgroup.com::fecf879e-ef95-4790-8445-edfe33c8d74e" providerId="AD" clId="Web-{E9994278-1D23-8641-02D9-60A591E0C377}" dt="2022-07-21T20:22:13.210" v="16"/>
          <ac:picMkLst>
            <pc:docMk/>
            <pc:sldMk cId="3946456574" sldId="289"/>
            <ac:picMk id="6" creationId="{B722B947-5AB0-52DC-8DFD-7DAB25804A80}"/>
          </ac:picMkLst>
        </pc:picChg>
        <pc:picChg chg="add del mod">
          <ac:chgData name="John Brantley" userId="S::jbrantley@atlantalandgroup.com::fecf879e-ef95-4790-8445-edfe33c8d74e" providerId="AD" clId="Web-{E9994278-1D23-8641-02D9-60A591E0C377}" dt="2022-07-21T20:22:29.304" v="20"/>
          <ac:picMkLst>
            <pc:docMk/>
            <pc:sldMk cId="3946456574" sldId="289"/>
            <ac:picMk id="11" creationId="{D58C3D20-DD1D-E39A-FA81-74943C6C1587}"/>
          </ac:picMkLst>
        </pc:picChg>
        <pc:picChg chg="add del mod">
          <ac:chgData name="John Brantley" userId="S::jbrantley@atlantalandgroup.com::fecf879e-ef95-4790-8445-edfe33c8d74e" providerId="AD" clId="Web-{E9994278-1D23-8641-02D9-60A591E0C377}" dt="2022-07-21T20:22:50.132" v="23"/>
          <ac:picMkLst>
            <pc:docMk/>
            <pc:sldMk cId="3946456574" sldId="289"/>
            <ac:picMk id="14" creationId="{BB8D1E5B-99BF-E0E2-4B31-51CB14CF53A3}"/>
          </ac:picMkLst>
        </pc:picChg>
        <pc:picChg chg="add mod">
          <ac:chgData name="John Brantley" userId="S::jbrantley@atlantalandgroup.com::fecf879e-ef95-4790-8445-edfe33c8d74e" providerId="AD" clId="Web-{E9994278-1D23-8641-02D9-60A591E0C377}" dt="2022-07-21T20:24:12.212" v="31" actId="1076"/>
          <ac:picMkLst>
            <pc:docMk/>
            <pc:sldMk cId="3946456574" sldId="289"/>
            <ac:picMk id="17" creationId="{3890CE56-E7FA-85BB-4F71-11D26A8E6C9C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7-13T19:17:42.9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40587 4551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6CF0D-0E8D-9342-8734-F6DA5C5FE517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1B3CF-CF1F-0645-8F9F-92780E3A9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1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+/- 28.5 Acres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chemeClr val="bg1"/>
                </a:solidFill>
                <a:latin typeface="Helvetica" pitchFamily="2" charset="0"/>
              </a:rPr>
              <a:t>Road Frontage: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+/- 2,000 FT Butner Rd.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+/- 600 FT Union Rd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Future developments by 2035 – Rural Neighborhood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2 miles to Camp Creek Parkway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chemeClr val="bg1"/>
                </a:solidFill>
                <a:latin typeface="Helvetica" pitchFamily="2" charset="0"/>
              </a:rPr>
              <a:t>Assigned Schools: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Stonewall Tell Elementary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err="1">
                <a:solidFill>
                  <a:schemeClr val="bg1"/>
                </a:solidFill>
                <a:latin typeface="Helvetica" pitchFamily="2" charset="0"/>
              </a:rPr>
              <a:t>Sandtown</a:t>
            </a: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 Middle School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Westlake High School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1B3CF-CF1F-0645-8F9F-92780E3A91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20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+/- 28.5 Acres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chemeClr val="bg1"/>
                </a:solidFill>
                <a:latin typeface="Helvetica" pitchFamily="2" charset="0"/>
              </a:rPr>
              <a:t>Road Frontage: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+/- 2,000 FT Butner Rd.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+/- 600 FT Union Rd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Future developments by 2035 – Rural Neighborhood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2 miles to Camp Creek Parkway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chemeClr val="bg1"/>
                </a:solidFill>
                <a:latin typeface="Helvetica" pitchFamily="2" charset="0"/>
              </a:rPr>
              <a:t>Assigned Schools: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Stonewall Tell Elementary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err="1">
                <a:solidFill>
                  <a:schemeClr val="bg1"/>
                </a:solidFill>
                <a:latin typeface="Helvetica" pitchFamily="2" charset="0"/>
              </a:rPr>
              <a:t>Sandtown</a:t>
            </a: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 Middle School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Westlake High School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1B3CF-CF1F-0645-8F9F-92780E3A91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64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+/- 28.5 Acres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chemeClr val="bg1"/>
                </a:solidFill>
                <a:latin typeface="Helvetica" pitchFamily="2" charset="0"/>
              </a:rPr>
              <a:t>Road Frontage: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+/- 2,000 FT Butner Rd.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+/- 600 FT Union Rd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Future developments by 2035 – Rural Neighborhood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2 miles to Camp Creek Parkway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chemeClr val="bg1"/>
                </a:solidFill>
                <a:latin typeface="Helvetica" pitchFamily="2" charset="0"/>
              </a:rPr>
              <a:t>Assigned Schools: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Stonewall Tell Elementary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err="1">
                <a:solidFill>
                  <a:schemeClr val="bg1"/>
                </a:solidFill>
                <a:latin typeface="Helvetica" pitchFamily="2" charset="0"/>
              </a:rPr>
              <a:t>Sandtown</a:t>
            </a: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 Middle School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Westlake High School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1B3CF-CF1F-0645-8F9F-92780E3A91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20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+/- 28.5 Acres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chemeClr val="bg1"/>
                </a:solidFill>
                <a:latin typeface="Helvetica" pitchFamily="2" charset="0"/>
              </a:rPr>
              <a:t>Road Frontage: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+/- 2,000 FT Butner Rd.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+/- 600 FT Union Rd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Future developments by 2035 – Rural Neighborhood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2 miles to Camp Creek Parkway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b="1">
                <a:solidFill>
                  <a:schemeClr val="bg1"/>
                </a:solidFill>
                <a:latin typeface="Helvetica" pitchFamily="2" charset="0"/>
              </a:rPr>
              <a:t>Assigned Schools: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Stonewall Tell Elementary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err="1">
                <a:solidFill>
                  <a:schemeClr val="bg1"/>
                </a:solidFill>
                <a:latin typeface="Helvetica" pitchFamily="2" charset="0"/>
              </a:rPr>
              <a:t>Sandtown</a:t>
            </a: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 Middle School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1"/>
                </a:solidFill>
                <a:latin typeface="Helvetica" pitchFamily="2" charset="0"/>
              </a:rPr>
              <a:t>Westlake High School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1B3CF-CF1F-0645-8F9F-92780E3A91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75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1B3CF-CF1F-0645-8F9F-92780E3A91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7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facebook.com/atlantalandgroup/" TargetMode="External"/><Relationship Id="rId7" Type="http://schemas.openxmlformats.org/officeDocument/2006/relationships/hyperlink" Target="https://www.linkedin.com/company/atlanta-land-group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://atlantalandgroup.com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tiff"/><Relationship Id="rId9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facebook.com/atlantalandgroup/" TargetMode="External"/><Relationship Id="rId7" Type="http://schemas.openxmlformats.org/officeDocument/2006/relationships/hyperlink" Target="https://www.linkedin.com/company/atlanta-land-group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://atlantalandgroup.com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tiff"/><Relationship Id="rId9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hyperlink" Target="https://www.facebook.com/atlantalandgroup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atlantalandgroup.com/" TargetMode="External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hyperlink" Target="https://www.linkedin.com/company/atlanta-land-group/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hyperlink" Target="https://www.facebook.com/atlantalandgroup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atlantalandgroup.com/" TargetMode="External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hyperlink" Target="https://www.linkedin.com/company/atlanta-land-group/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EA2D3F0-E1C4-E34B-BD78-C8CEF0CDD92A}"/>
              </a:ext>
            </a:extLst>
          </p:cNvPr>
          <p:cNvSpPr/>
          <p:nvPr userDrawn="1"/>
        </p:nvSpPr>
        <p:spPr>
          <a:xfrm>
            <a:off x="0" y="5384050"/>
            <a:ext cx="9144000" cy="147395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55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85000"/>
                  <a:lumOff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000">
              <a:solidFill>
                <a:schemeClr val="bg1"/>
              </a:solidFill>
              <a:latin typeface="Helvetica" pitchFamily="2" charset="0"/>
              <a:cs typeface="Beir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13455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/ Black /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BDDFD-EAFC-334D-965A-8413B15E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8527" y="0"/>
            <a:ext cx="5705475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7A473-8D1E-4243-8C33-62A4EAF07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520" y="365129"/>
            <a:ext cx="2638425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EXAMPLE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C7F40E4-EF5A-154B-B9C7-41B7E1BFD1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6520" y="2536825"/>
            <a:ext cx="2638425" cy="2667000"/>
          </a:xfrm>
        </p:spPr>
        <p:txBody>
          <a:bodyPr>
            <a:normAutofit/>
          </a:bodyPr>
          <a:lstStyle>
            <a:lvl1pPr marL="171442" indent="-171442">
              <a:buFont typeface="Courier New" panose="02070309020205020404" pitchFamily="49" charset="0"/>
              <a:buChar char="o"/>
              <a:defRPr sz="1350" b="1">
                <a:solidFill>
                  <a:schemeClr val="bg1"/>
                </a:solidFill>
                <a:latin typeface="Helvetica" pitchFamily="2" charset="0"/>
              </a:defRPr>
            </a:lvl1pPr>
            <a:lvl2pPr marL="514325" indent="-171442">
              <a:buFont typeface="Courier New" panose="02070309020205020404" pitchFamily="49" charset="0"/>
              <a:buChar char="o"/>
              <a:defRPr sz="1350">
                <a:solidFill>
                  <a:schemeClr val="bg1"/>
                </a:solidFill>
                <a:latin typeface="Helvetica" pitchFamily="2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350">
                <a:solidFill>
                  <a:schemeClr val="bg1"/>
                </a:solidFill>
                <a:latin typeface="Helvetica" pitchFamily="2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350">
                <a:solidFill>
                  <a:schemeClr val="bg1"/>
                </a:solidFill>
                <a:latin typeface="Helvetica" pitchFamily="2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35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50D18E-2848-614E-B5DE-5EAF807C59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4170" y="6088169"/>
            <a:ext cx="908592" cy="604602"/>
          </a:xfrm>
          <a:prstGeom prst="rect">
            <a:avLst/>
          </a:prstGeom>
        </p:spPr>
      </p:pic>
      <p:pic>
        <p:nvPicPr>
          <p:cNvPr id="19" name="Picture 18">
            <a:hlinkClick r:id="rId3"/>
            <a:extLst>
              <a:ext uri="{FF2B5EF4-FFF2-40B4-BE49-F238E27FC236}">
                <a16:creationId xmlns:a16="http://schemas.microsoft.com/office/drawing/2014/main" id="{877F69EE-139D-9C47-AD34-9873893185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</a:blip>
          <a:stretch>
            <a:fillRect/>
          </a:stretch>
        </p:blipFill>
        <p:spPr>
          <a:xfrm>
            <a:off x="2028705" y="6305472"/>
            <a:ext cx="177365" cy="177365"/>
          </a:xfrm>
          <a:prstGeom prst="rect">
            <a:avLst/>
          </a:prstGeom>
        </p:spPr>
      </p:pic>
      <p:pic>
        <p:nvPicPr>
          <p:cNvPr id="20" name="Picture 19">
            <a:hlinkClick r:id="rId5"/>
            <a:extLst>
              <a:ext uri="{FF2B5EF4-FFF2-40B4-BE49-F238E27FC236}">
                <a16:creationId xmlns:a16="http://schemas.microsoft.com/office/drawing/2014/main" id="{D0E38298-EC3B-7849-896D-9C67B56BD34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28706" y="6091686"/>
            <a:ext cx="177989" cy="177989"/>
          </a:xfrm>
          <a:prstGeom prst="rect">
            <a:avLst/>
          </a:prstGeom>
        </p:spPr>
      </p:pic>
      <p:pic>
        <p:nvPicPr>
          <p:cNvPr id="21" name="Picture 20">
            <a:hlinkClick r:id="rId7"/>
            <a:extLst>
              <a:ext uri="{FF2B5EF4-FFF2-40B4-BE49-F238E27FC236}">
                <a16:creationId xmlns:a16="http://schemas.microsoft.com/office/drawing/2014/main" id="{45DE4E22-7BE8-3447-BB33-9B3B2E5DA7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8705" y="6519258"/>
            <a:ext cx="177365" cy="1773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315C9C-85DB-2F4B-A6F6-CB14F507BD7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85670" y="6088169"/>
            <a:ext cx="760126" cy="65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1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/ Black /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BDDFD-EAFC-334D-965A-8413B15E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0"/>
            <a:ext cx="5705475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7A473-8D1E-4243-8C33-62A4EAF07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9034" y="365129"/>
            <a:ext cx="2638425" cy="1325563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EXAMPLE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C7F40E4-EF5A-154B-B9C7-41B7E1BFD1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9034" y="2536825"/>
            <a:ext cx="2638425" cy="2667000"/>
          </a:xfrm>
        </p:spPr>
        <p:txBody>
          <a:bodyPr>
            <a:normAutofit/>
          </a:bodyPr>
          <a:lstStyle>
            <a:lvl1pPr marL="171442" indent="-171442">
              <a:buFont typeface="Courier New" panose="02070309020205020404" pitchFamily="49" charset="0"/>
              <a:buChar char="o"/>
              <a:defRPr sz="1350" b="1">
                <a:solidFill>
                  <a:schemeClr val="bg1"/>
                </a:solidFill>
              </a:defRPr>
            </a:lvl1pPr>
            <a:lvl2pPr marL="514325" indent="-171442">
              <a:buFont typeface="Courier New" panose="02070309020205020404" pitchFamily="49" charset="0"/>
              <a:buChar char="o"/>
              <a:defRPr sz="1350">
                <a:solidFill>
                  <a:schemeClr val="bg1"/>
                </a:solidFill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350">
                <a:solidFill>
                  <a:schemeClr val="bg1"/>
                </a:solidFill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350">
                <a:solidFill>
                  <a:schemeClr val="bg1"/>
                </a:solidFill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84DB01-A1F3-8E46-9172-65A5E7D68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4934" y="6088169"/>
            <a:ext cx="908592" cy="604602"/>
          </a:xfrm>
          <a:prstGeom prst="rect">
            <a:avLst/>
          </a:prstGeom>
        </p:spPr>
      </p:pic>
      <p:pic>
        <p:nvPicPr>
          <p:cNvPr id="17" name="Picture 16">
            <a:hlinkClick r:id="rId3"/>
            <a:extLst>
              <a:ext uri="{FF2B5EF4-FFF2-40B4-BE49-F238E27FC236}">
                <a16:creationId xmlns:a16="http://schemas.microsoft.com/office/drawing/2014/main" id="{391FD590-9F17-7A42-A846-8A38624F8F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</a:blip>
          <a:stretch>
            <a:fillRect/>
          </a:stretch>
        </p:blipFill>
        <p:spPr>
          <a:xfrm>
            <a:off x="8809469" y="6305472"/>
            <a:ext cx="177365" cy="177365"/>
          </a:xfrm>
          <a:prstGeom prst="rect">
            <a:avLst/>
          </a:prstGeom>
        </p:spPr>
      </p:pic>
      <p:pic>
        <p:nvPicPr>
          <p:cNvPr id="18" name="Picture 17">
            <a:hlinkClick r:id="rId5"/>
            <a:extLst>
              <a:ext uri="{FF2B5EF4-FFF2-40B4-BE49-F238E27FC236}">
                <a16:creationId xmlns:a16="http://schemas.microsoft.com/office/drawing/2014/main" id="{46F94B95-BB19-8E4A-8F50-2D052DA886D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09470" y="6091686"/>
            <a:ext cx="177989" cy="177989"/>
          </a:xfrm>
          <a:prstGeom prst="rect">
            <a:avLst/>
          </a:prstGeom>
        </p:spPr>
      </p:pic>
      <p:pic>
        <p:nvPicPr>
          <p:cNvPr id="19" name="Picture 18">
            <a:hlinkClick r:id="rId7"/>
            <a:extLst>
              <a:ext uri="{FF2B5EF4-FFF2-40B4-BE49-F238E27FC236}">
                <a16:creationId xmlns:a16="http://schemas.microsoft.com/office/drawing/2014/main" id="{1D7859E8-6431-1C4D-AECA-8CC410758DC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9469" y="6519258"/>
            <a:ext cx="177365" cy="1773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1C97E2-5CB7-0A4C-A690-73069CEE92D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966434" y="6088169"/>
            <a:ext cx="760126" cy="65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/ White /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BDDFD-EAFC-334D-965A-8413B15E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8527" y="0"/>
            <a:ext cx="5705475" cy="6858000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7A473-8D1E-4243-8C33-62A4EAF07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837" y="352602"/>
            <a:ext cx="2638425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EXAMPLE TITLE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866030C0-4FF2-C848-9360-EAA120ACEF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5837" y="2538169"/>
            <a:ext cx="2638425" cy="2667000"/>
          </a:xfrm>
        </p:spPr>
        <p:txBody>
          <a:bodyPr>
            <a:normAutofit/>
          </a:bodyPr>
          <a:lstStyle>
            <a:lvl1pPr marL="171442" indent="-171442">
              <a:buFont typeface="Courier New" panose="02070309020205020404" pitchFamily="49" charset="0"/>
              <a:buChar char="o"/>
              <a:defRPr sz="1350" b="1">
                <a:solidFill>
                  <a:schemeClr val="tx1"/>
                </a:solidFill>
                <a:latin typeface="Helvetica" pitchFamily="2" charset="0"/>
              </a:defRPr>
            </a:lvl1pPr>
            <a:lvl2pPr marL="514325" indent="-171442">
              <a:buFont typeface="Courier New" panose="02070309020205020404" pitchFamily="49" charset="0"/>
              <a:buChar char="o"/>
              <a:defRPr sz="1350">
                <a:solidFill>
                  <a:schemeClr val="tx1"/>
                </a:solidFill>
                <a:latin typeface="Helvetica" pitchFamily="2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350">
                <a:solidFill>
                  <a:schemeClr val="tx1"/>
                </a:solidFill>
                <a:latin typeface="Helvetica" pitchFamily="2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350">
                <a:solidFill>
                  <a:schemeClr val="tx1"/>
                </a:solidFill>
                <a:latin typeface="Helvetica" pitchFamily="2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350">
                <a:solidFill>
                  <a:schemeClr val="tx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1AFA09-69E4-3546-B45B-970300A33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098" y="6058909"/>
            <a:ext cx="908592" cy="604602"/>
          </a:xfrm>
          <a:prstGeom prst="rect">
            <a:avLst/>
          </a:prstGeom>
        </p:spPr>
      </p:pic>
      <p:pic>
        <p:nvPicPr>
          <p:cNvPr id="25" name="Picture 24">
            <a:hlinkClick r:id="rId3"/>
            <a:extLst>
              <a:ext uri="{FF2B5EF4-FFF2-40B4-BE49-F238E27FC236}">
                <a16:creationId xmlns:a16="http://schemas.microsoft.com/office/drawing/2014/main" id="{678DBA3A-AD55-5942-82A9-D056F255AF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358" y="6283312"/>
            <a:ext cx="177365" cy="177365"/>
          </a:xfrm>
          <a:prstGeom prst="rect">
            <a:avLst/>
          </a:prstGeom>
        </p:spPr>
      </p:pic>
      <p:pic>
        <p:nvPicPr>
          <p:cNvPr id="26" name="Picture 25">
            <a:hlinkClick r:id="rId6"/>
            <a:extLst>
              <a:ext uri="{FF2B5EF4-FFF2-40B4-BE49-F238E27FC236}">
                <a16:creationId xmlns:a16="http://schemas.microsoft.com/office/drawing/2014/main" id="{B08514B0-F217-BF4E-9CD1-6559BF980BE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  <a14:imgEffect>
                      <a14:saturation sat="0"/>
                    </a14:imgEffect>
                    <a14:imgEffect>
                      <a14:brightnessContrast bright="-100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358" y="6078817"/>
            <a:ext cx="177366" cy="177366"/>
          </a:xfrm>
          <a:prstGeom prst="rect">
            <a:avLst/>
          </a:prstGeom>
        </p:spPr>
      </p:pic>
      <p:pic>
        <p:nvPicPr>
          <p:cNvPr id="27" name="Picture 26">
            <a:hlinkClick r:id="rId9"/>
            <a:extLst>
              <a:ext uri="{FF2B5EF4-FFF2-40B4-BE49-F238E27FC236}">
                <a16:creationId xmlns:a16="http://schemas.microsoft.com/office/drawing/2014/main" id="{D121B65B-ACD0-6745-8A52-2F2686EAA3A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358" y="6487806"/>
            <a:ext cx="177365" cy="1773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9BE062-07F5-4D44-A825-2E50B729A77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74914" y="6065173"/>
            <a:ext cx="740272" cy="63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73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/ White /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BDDFD-EAFC-334D-965A-8413B15E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0"/>
            <a:ext cx="5705475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7A473-8D1E-4243-8C33-62A4EAF07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7826" y="392027"/>
            <a:ext cx="2638425" cy="1325563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EXAMPLE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C7F40E4-EF5A-154B-B9C7-41B7E1BFD1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827" y="2593275"/>
            <a:ext cx="2638425" cy="2667000"/>
          </a:xfrm>
        </p:spPr>
        <p:txBody>
          <a:bodyPr>
            <a:normAutofit/>
          </a:bodyPr>
          <a:lstStyle>
            <a:lvl1pPr marL="171442" indent="-171442">
              <a:buFont typeface="Courier New" panose="02070309020205020404" pitchFamily="49" charset="0"/>
              <a:buChar char="o"/>
              <a:defRPr sz="1350" b="1">
                <a:solidFill>
                  <a:schemeClr val="tx1"/>
                </a:solidFill>
              </a:defRPr>
            </a:lvl1pPr>
            <a:lvl2pPr marL="514325" indent="-171442">
              <a:buFont typeface="Courier New" panose="02070309020205020404" pitchFamily="49" charset="0"/>
              <a:buChar char="o"/>
              <a:defRPr sz="1350">
                <a:solidFill>
                  <a:schemeClr val="tx1"/>
                </a:solidFill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350">
                <a:solidFill>
                  <a:schemeClr val="tx1"/>
                </a:solidFill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350">
                <a:solidFill>
                  <a:schemeClr val="tx1"/>
                </a:solidFill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3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EA3215-4582-794F-9AFE-9ED93DAE8C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4627" y="6066224"/>
            <a:ext cx="908592" cy="604602"/>
          </a:xfrm>
          <a:prstGeom prst="rect">
            <a:avLst/>
          </a:prstGeom>
        </p:spPr>
      </p:pic>
      <p:pic>
        <p:nvPicPr>
          <p:cNvPr id="17" name="Picture 16">
            <a:hlinkClick r:id="rId3"/>
            <a:extLst>
              <a:ext uri="{FF2B5EF4-FFF2-40B4-BE49-F238E27FC236}">
                <a16:creationId xmlns:a16="http://schemas.microsoft.com/office/drawing/2014/main" id="{1C7A95E0-6722-D543-BD11-67BD7F38A1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8887" y="6283312"/>
            <a:ext cx="177365" cy="177365"/>
          </a:xfrm>
          <a:prstGeom prst="rect">
            <a:avLst/>
          </a:prstGeom>
        </p:spPr>
      </p:pic>
      <p:pic>
        <p:nvPicPr>
          <p:cNvPr id="18" name="Picture 17">
            <a:hlinkClick r:id="rId6"/>
            <a:extLst>
              <a:ext uri="{FF2B5EF4-FFF2-40B4-BE49-F238E27FC236}">
                <a16:creationId xmlns:a16="http://schemas.microsoft.com/office/drawing/2014/main" id="{958A064E-0291-BE44-ABC8-D0CF898C3B4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  <a14:imgEffect>
                      <a14:saturation sat="0"/>
                    </a14:imgEffect>
                    <a14:imgEffect>
                      <a14:brightnessContrast bright="-100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8887" y="6078817"/>
            <a:ext cx="177366" cy="177366"/>
          </a:xfrm>
          <a:prstGeom prst="rect">
            <a:avLst/>
          </a:prstGeom>
        </p:spPr>
      </p:pic>
      <p:pic>
        <p:nvPicPr>
          <p:cNvPr id="19" name="Picture 18">
            <a:hlinkClick r:id="rId9"/>
            <a:extLst>
              <a:ext uri="{FF2B5EF4-FFF2-40B4-BE49-F238E27FC236}">
                <a16:creationId xmlns:a16="http://schemas.microsoft.com/office/drawing/2014/main" id="{10F0076A-8E1C-EB4E-99A6-9B72A55982D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8887" y="6487806"/>
            <a:ext cx="177365" cy="1773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587518-CB22-584C-A7D0-E5ED068A703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952443" y="6072488"/>
            <a:ext cx="740272" cy="63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9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/ Black / Cen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E365201-501D-7248-9E9D-F5E7A24EAECD}"/>
              </a:ext>
            </a:extLst>
          </p:cNvPr>
          <p:cNvSpPr/>
          <p:nvPr userDrawn="1"/>
        </p:nvSpPr>
        <p:spPr>
          <a:xfrm>
            <a:off x="0" y="-1140"/>
            <a:ext cx="9144000" cy="147395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55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85000"/>
                  <a:lumOff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000">
              <a:solidFill>
                <a:schemeClr val="bg1"/>
              </a:solidFill>
              <a:latin typeface="Helvetica" pitchFamily="2" charset="0"/>
              <a:cs typeface="Beirut" pitchFamily="2" charset="-7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FF0F29-4A15-454C-90C5-335B260144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983" y="480551"/>
            <a:ext cx="5723508" cy="788639"/>
          </a:xfrm>
        </p:spPr>
        <p:txBody>
          <a:bodyPr anchor="t">
            <a:normAutofit/>
          </a:bodyPr>
          <a:lstStyle>
            <a:lvl1pPr>
              <a:defRPr sz="375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EXAMPLE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958D3CB-514A-E34D-BFCA-9331EAC42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6215" y="2347382"/>
            <a:ext cx="4119824" cy="19330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899C3-A93B-1F4A-AC19-5B3D76DEDF8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06215" y="4555627"/>
            <a:ext cx="4119824" cy="19330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9DA1C55-D9A1-C74C-8E45-EDB10468AD08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40982" y="2347381"/>
            <a:ext cx="4119824" cy="41412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4743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/ Black / Cen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E365201-501D-7248-9E9D-F5E7A24EAECD}"/>
              </a:ext>
            </a:extLst>
          </p:cNvPr>
          <p:cNvSpPr/>
          <p:nvPr userDrawn="1"/>
        </p:nvSpPr>
        <p:spPr>
          <a:xfrm>
            <a:off x="0" y="-1140"/>
            <a:ext cx="9144000" cy="147395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55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85000"/>
                  <a:lumOff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000">
              <a:solidFill>
                <a:schemeClr val="bg1"/>
              </a:solidFill>
              <a:latin typeface="Helvetica" pitchFamily="2" charset="0"/>
              <a:cs typeface="Beirut" pitchFamily="2" charset="-78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958D3CB-514A-E34D-BFCA-9331EAC42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6215" y="2347382"/>
            <a:ext cx="4119824" cy="19330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899C3-A93B-1F4A-AC19-5B3D76DEDF8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06215" y="4555627"/>
            <a:ext cx="4119824" cy="19330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9DA1C55-D9A1-C74C-8E45-EDB10468AD08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40982" y="2347381"/>
            <a:ext cx="4119824" cy="4141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464DA3-A9FD-7C43-9684-B355075004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983" y="480551"/>
            <a:ext cx="5723508" cy="788639"/>
          </a:xfrm>
        </p:spPr>
        <p:txBody>
          <a:bodyPr anchor="t">
            <a:normAutofit/>
          </a:bodyPr>
          <a:lstStyle>
            <a:lvl1pPr>
              <a:defRPr sz="375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EXAMPLE TITLE</a:t>
            </a:r>
          </a:p>
        </p:txBody>
      </p:sp>
    </p:spTree>
    <p:extLst>
      <p:ext uri="{BB962C8B-B14F-4D97-AF65-F5344CB8AC3E}">
        <p14:creationId xmlns:p14="http://schemas.microsoft.com/office/powerpoint/2010/main" val="204177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F540AF-A334-1C4A-A856-D0B5B001C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9185-9A6B-104F-8355-8BF9C1883681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CB495-F098-4347-A82D-422EE9449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93022-6CA8-6242-A5A6-18BF3514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35E80-D208-CF4A-A8EA-4AD61C817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05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9F2257-A1F2-F248-97A5-83DBC6B4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698BE-5E10-C348-B2D6-EAEB1C5A7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E0DE2-9332-0848-8BA0-527B74F8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D9185-9A6B-104F-8355-8BF9C1883681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EC6F8-B508-1D40-B6EF-B5739CDF0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A0816-9439-C045-A96A-D618202F4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35E80-D208-CF4A-A8EA-4AD61C817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2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0" r:id="rId4"/>
    <p:sldLayoutId id="2147483667" r:id="rId5"/>
    <p:sldLayoutId id="2147483664" r:id="rId6"/>
    <p:sldLayoutId id="2147483668" r:id="rId7"/>
    <p:sldLayoutId id="2147483655" r:id="rId8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customXml" Target="../ink/ink1.xml"/><Relationship Id="rId3" Type="http://schemas.openxmlformats.org/officeDocument/2006/relationships/image" Target="../media/image1.png"/><Relationship Id="rId7" Type="http://schemas.openxmlformats.org/officeDocument/2006/relationships/image" Target="../media/image2.tiff"/><Relationship Id="rId12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fb.me/AtlantaLandGroupLLC" TargetMode="External"/><Relationship Id="rId11" Type="http://schemas.microsoft.com/office/2007/relationships/hdphoto" Target="../media/hdphoto9.wdp"/><Relationship Id="rId5" Type="http://schemas.openxmlformats.org/officeDocument/2006/relationships/hyperlink" Target="http://atlantalandgroup.co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hyperlink" Target="https://www.linkedin.com/company/atlanta-land-group/" TargetMode="External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8.png"/><Relationship Id="rId3" Type="http://schemas.openxmlformats.org/officeDocument/2006/relationships/image" Target="../media/image25.jpeg"/><Relationship Id="rId7" Type="http://schemas.openxmlformats.org/officeDocument/2006/relationships/image" Target="../media/image6.png"/><Relationship Id="rId12" Type="http://schemas.openxmlformats.org/officeDocument/2006/relationships/hyperlink" Target="https://www.linkedin.com/company/atlanta-land-group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fb.me/AtlantaLandGroupLLC" TargetMode="External"/><Relationship Id="rId11" Type="http://schemas.microsoft.com/office/2007/relationships/hdphoto" Target="../media/hdphoto11.wdp"/><Relationship Id="rId5" Type="http://schemas.openxmlformats.org/officeDocument/2006/relationships/image" Target="../media/image9.png"/><Relationship Id="rId15" Type="http://schemas.openxmlformats.org/officeDocument/2006/relationships/image" Target="../media/image26.jpe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hyperlink" Target="http://atlantalandgroup.com/" TargetMode="External"/><Relationship Id="rId1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Map&#10;&#10;Description automatically generated">
            <a:extLst>
              <a:ext uri="{FF2B5EF4-FFF2-40B4-BE49-F238E27FC236}">
                <a16:creationId xmlns:a16="http://schemas.microsoft.com/office/drawing/2014/main" id="{26A2BF98-CE42-A40B-9B3F-170367155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91"/>
            <a:ext cx="7539485" cy="53225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883925-E08E-4A42-B0A9-3A2BD89FD500}"/>
              </a:ext>
            </a:extLst>
          </p:cNvPr>
          <p:cNvSpPr/>
          <p:nvPr/>
        </p:nvSpPr>
        <p:spPr>
          <a:xfrm>
            <a:off x="0" y="5171518"/>
            <a:ext cx="9144000" cy="168648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55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85000"/>
                  <a:lumOff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1"/>
            <a:r>
              <a:rPr lang="en-US" sz="2000" b="1" dirty="0">
                <a:solidFill>
                  <a:schemeClr val="bg1"/>
                </a:solidFill>
                <a:latin typeface="Helvetica" pitchFamily="2" charset="0"/>
                <a:cs typeface="Beirut" pitchFamily="2" charset="-78"/>
              </a:rPr>
              <a:t>DEVELOPMENT OPPORTUNITY</a:t>
            </a:r>
          </a:p>
          <a:p>
            <a:pPr lvl="1"/>
            <a:r>
              <a:rPr lang="en-US" sz="3500" b="1" dirty="0">
                <a:solidFill>
                  <a:schemeClr val="bg1"/>
                </a:solidFill>
                <a:latin typeface="Helvetica"/>
                <a:cs typeface="Beirut"/>
              </a:rPr>
              <a:t>    Cannon Rd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Helvetica"/>
                <a:cs typeface="Beirut"/>
              </a:rPr>
              <a:t>    Ashburn, Georgia 31714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11AAAF-FD62-5546-AB2E-45E8E014BA62}"/>
              </a:ext>
            </a:extLst>
          </p:cNvPr>
          <p:cNvSpPr/>
          <p:nvPr/>
        </p:nvSpPr>
        <p:spPr>
          <a:xfrm>
            <a:off x="5473700" y="3822342"/>
            <a:ext cx="4530933" cy="453093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BB10A-2D32-034B-9470-DB88941EA037}"/>
              </a:ext>
            </a:extLst>
          </p:cNvPr>
          <p:cNvSpPr txBox="1"/>
          <p:nvPr/>
        </p:nvSpPr>
        <p:spPr>
          <a:xfrm>
            <a:off x="4986155" y="5260033"/>
            <a:ext cx="420097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Helvetica"/>
                <a:cs typeface="Beirut"/>
              </a:rPr>
              <a:t>John Brantley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Helvetica"/>
                <a:cs typeface="Beirut"/>
              </a:rPr>
              <a:t>678.350.5498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Helvetica"/>
                <a:cs typeface="Beirut"/>
              </a:rPr>
              <a:t>jbrantley@</a:t>
            </a:r>
            <a:r>
              <a:rPr lang="en-US" b="1" dirty="0">
                <a:solidFill>
                  <a:schemeClr val="bg1"/>
                </a:solidFill>
                <a:latin typeface="Helvetica"/>
                <a:cs typeface="Beirut"/>
              </a:rPr>
              <a:t>AtlantaLandGroup</a:t>
            </a:r>
            <a:r>
              <a:rPr lang="en-US" dirty="0">
                <a:solidFill>
                  <a:schemeClr val="bg1"/>
                </a:solidFill>
                <a:latin typeface="Helvetica"/>
                <a:cs typeface="Beirut"/>
              </a:rPr>
              <a:t>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3BB366-ADD2-2F44-BDA0-345605AB6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664" y="948868"/>
            <a:ext cx="1230341" cy="8187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51DB3D-81C2-A04F-9518-844F17FE8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412" y="1898375"/>
            <a:ext cx="1188843" cy="10277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1E8594-4BEE-7442-A883-CC2F520532E3}"/>
              </a:ext>
            </a:extLst>
          </p:cNvPr>
          <p:cNvSpPr txBox="1"/>
          <p:nvPr/>
        </p:nvSpPr>
        <p:spPr>
          <a:xfrm>
            <a:off x="7402821" y="3481208"/>
            <a:ext cx="15094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err="1">
                <a:solidFill>
                  <a:schemeClr val="bg1"/>
                </a:solidFill>
                <a:latin typeface="Helveti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AtlantaLandGroup</a:t>
            </a:r>
            <a:r>
              <a:rPr lang="en-US" sz="800" err="1">
                <a:solidFill>
                  <a:schemeClr val="bg1"/>
                </a:solidFill>
                <a:latin typeface="Helveti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en-US" sz="80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22" name="Picture 21">
            <a:hlinkClick r:id="rId6"/>
            <a:extLst>
              <a:ext uri="{FF2B5EF4-FFF2-40B4-BE49-F238E27FC236}">
                <a16:creationId xmlns:a16="http://schemas.microsoft.com/office/drawing/2014/main" id="{233E7A55-28DA-054B-8FB9-DB6B74AF9FD3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7974729" y="3054748"/>
            <a:ext cx="333300" cy="333300"/>
          </a:xfrm>
          <a:prstGeom prst="rect">
            <a:avLst/>
          </a:prstGeom>
        </p:spPr>
      </p:pic>
      <p:pic>
        <p:nvPicPr>
          <p:cNvPr id="25" name="Picture 24">
            <a:hlinkClick r:id="rId5"/>
            <a:extLst>
              <a:ext uri="{FF2B5EF4-FFF2-40B4-BE49-F238E27FC236}">
                <a16:creationId xmlns:a16="http://schemas.microsoft.com/office/drawing/2014/main" id="{3091CB1E-E7A3-9443-BC5A-5C6620B2E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2331" y="3053576"/>
            <a:ext cx="334472" cy="334472"/>
          </a:xfrm>
          <a:prstGeom prst="rect">
            <a:avLst/>
          </a:prstGeom>
        </p:spPr>
      </p:pic>
      <p:pic>
        <p:nvPicPr>
          <p:cNvPr id="27" name="Picture 26">
            <a:hlinkClick r:id="rId9"/>
            <a:extLst>
              <a:ext uri="{FF2B5EF4-FFF2-40B4-BE49-F238E27FC236}">
                <a16:creationId xmlns:a16="http://schemas.microsoft.com/office/drawing/2014/main" id="{AAF95B3C-4EA6-9645-9706-77B6AA679A71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5955" y="3053577"/>
            <a:ext cx="333300" cy="333300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4DAB0F-F6DD-4C6C-B671-2E67CFA6DE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6021" y="3366551"/>
            <a:ext cx="326876" cy="326876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FF8487-D181-4352-9597-55F3EDDD8C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8528" y="3921246"/>
            <a:ext cx="326876" cy="32687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B94B5B-4DCE-4AAA-904E-D467F0FDE840}"/>
              </a:ext>
            </a:extLst>
          </p:cNvPr>
          <p:cNvSpPr/>
          <p:nvPr/>
        </p:nvSpPr>
        <p:spPr>
          <a:xfrm>
            <a:off x="1352230" y="310415"/>
            <a:ext cx="1088684" cy="852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50" b="1" dirty="0" err="1">
                <a:solidFill>
                  <a:schemeClr val="tx1"/>
                </a:solidFill>
                <a:latin typeface="Helvetica"/>
                <a:cs typeface="Helvetica"/>
              </a:rPr>
              <a:t>Wanee</a:t>
            </a:r>
            <a:r>
              <a:rPr lang="en-US" sz="1350" b="1" dirty="0">
                <a:solidFill>
                  <a:schemeClr val="tx1"/>
                </a:solidFill>
                <a:latin typeface="Helvetica"/>
                <a:cs typeface="Helvetica"/>
              </a:rPr>
              <a:t> Lake Country Club</a:t>
            </a:r>
            <a:endParaRPr lang="en-US" sz="1350" b="1" dirty="0">
              <a:solidFill>
                <a:schemeClr val="tx1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19" name="Triangle 8">
            <a:extLst>
              <a:ext uri="{FF2B5EF4-FFF2-40B4-BE49-F238E27FC236}">
                <a16:creationId xmlns:a16="http://schemas.microsoft.com/office/drawing/2014/main" id="{BAD6A1B4-647F-4EA8-BDB7-DF53162FEC0D}"/>
              </a:ext>
            </a:extLst>
          </p:cNvPr>
          <p:cNvSpPr/>
          <p:nvPr/>
        </p:nvSpPr>
        <p:spPr>
          <a:xfrm rot="7080000">
            <a:off x="2594512" y="979777"/>
            <a:ext cx="89807" cy="57185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5E9991-D66C-B84F-BA5C-33A747AE9D57}"/>
              </a:ext>
            </a:extLst>
          </p:cNvPr>
          <p:cNvSpPr/>
          <p:nvPr/>
        </p:nvSpPr>
        <p:spPr>
          <a:xfrm>
            <a:off x="8818336" y="-2736"/>
            <a:ext cx="325664" cy="439857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25E739A-E16F-4334-2176-F398DB6F782C}"/>
                  </a:ext>
                </a:extLst>
              </p14:cNvPr>
              <p14:cNvContentPartPr/>
              <p14:nvPr/>
            </p14:nvContentPartPr>
            <p14:xfrm>
              <a:off x="10636369" y="1406105"/>
              <a:ext cx="9525" cy="952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25E739A-E16F-4334-2176-F398DB6F78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60119" y="939380"/>
                <a:ext cx="952500" cy="95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8196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0EDBEC7D-1806-AE41-8D01-0E5ED011CCBD}"/>
              </a:ext>
            </a:extLst>
          </p:cNvPr>
          <p:cNvSpPr>
            <a:spLocks noChangeAspect="1"/>
          </p:cNvSpPr>
          <p:nvPr/>
        </p:nvSpPr>
        <p:spPr>
          <a:xfrm>
            <a:off x="-1312614" y="-3204454"/>
            <a:ext cx="5375950" cy="5371922"/>
          </a:xfrm>
          <a:prstGeom prst="ellipse">
            <a:avLst/>
          </a:prstGeom>
          <a:gradFill flip="none" rotWithShape="1">
            <a:gsLst>
              <a:gs pos="0">
                <a:srgbClr val="B40000">
                  <a:shade val="30000"/>
                  <a:satMod val="115000"/>
                </a:srgbClr>
              </a:gs>
              <a:gs pos="50000">
                <a:srgbClr val="B40000">
                  <a:shade val="67500"/>
                  <a:satMod val="115000"/>
                </a:srgbClr>
              </a:gs>
              <a:gs pos="100000">
                <a:srgbClr val="B4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7FE5603-94B4-8C43-9C3A-41E32E2EC3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167468"/>
            <a:ext cx="4115441" cy="381388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13995" indent="-213995">
              <a:lnSpc>
                <a:spcPct val="150000"/>
              </a:lnSpc>
              <a:spcBef>
                <a:spcPts val="0"/>
              </a:spcBef>
            </a:pPr>
            <a:r>
              <a:rPr lang="en-US" sz="1600" b="0" dirty="0">
                <a:latin typeface="Helvetica"/>
                <a:cs typeface="Helvetica"/>
              </a:rPr>
              <a:t>+/- 73.3 Total Acres</a:t>
            </a:r>
            <a:endParaRPr lang="en-US" dirty="0">
              <a:latin typeface="Helvetica"/>
              <a:cs typeface="Helvetica"/>
            </a:endParaRPr>
          </a:p>
          <a:p>
            <a:pPr marL="213995" indent="-213995">
              <a:lnSpc>
                <a:spcPct val="150000"/>
              </a:lnSpc>
              <a:spcBef>
                <a:spcPts val="0"/>
              </a:spcBef>
            </a:pPr>
            <a:r>
              <a:rPr lang="en-US" sz="1600" b="0" dirty="0">
                <a:latin typeface="Helvetica"/>
                <a:cs typeface="Helvetica"/>
              </a:rPr>
              <a:t>Turner County</a:t>
            </a:r>
          </a:p>
          <a:p>
            <a:pPr marL="213995" indent="-213995">
              <a:lnSpc>
                <a:spcPct val="150000"/>
              </a:lnSpc>
              <a:spcBef>
                <a:spcPts val="0"/>
              </a:spcBef>
            </a:pPr>
            <a:r>
              <a:rPr lang="en-US" sz="1600" b="0" dirty="0">
                <a:latin typeface="Helvetica"/>
                <a:cs typeface="Helvetica"/>
              </a:rPr>
              <a:t>Zoned Residential</a:t>
            </a:r>
            <a:endParaRPr lang="en-US" sz="1600" b="0" dirty="0">
              <a:cs typeface="Helvetica" pitchFamily="2" charset="0"/>
            </a:endParaRPr>
          </a:p>
          <a:p>
            <a:pPr marL="213995" indent="-213995">
              <a:lnSpc>
                <a:spcPct val="150000"/>
              </a:lnSpc>
              <a:spcBef>
                <a:spcPts val="0"/>
              </a:spcBef>
            </a:pPr>
            <a:r>
              <a:rPr lang="en-US" sz="1600" b="0" dirty="0">
                <a:latin typeface="Helvetica"/>
                <a:cs typeface="Helvetica"/>
              </a:rPr>
              <a:t>Proposed subdivision- </a:t>
            </a:r>
          </a:p>
          <a:p>
            <a:pPr marL="556895" lvl="1" indent="-170815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latin typeface="Helvetica"/>
                <a:cs typeface="Helvetica"/>
              </a:rPr>
              <a:t>47 lots ranging from 1.08 to 2.84 acres</a:t>
            </a:r>
            <a:endParaRPr lang="en-US" sz="1600" b="0" dirty="0">
              <a:latin typeface="Helvetica"/>
              <a:cs typeface="Helvetica"/>
            </a:endParaRPr>
          </a:p>
          <a:p>
            <a:pPr marL="556895" lvl="1" indent="-170815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latin typeface="Helvetica"/>
                <a:cs typeface="Helvetica"/>
              </a:rPr>
              <a:t>16 golf course lots</a:t>
            </a:r>
          </a:p>
          <a:p>
            <a:pPr marL="556895" lvl="1" indent="-170815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latin typeface="Helvetica"/>
                <a:cs typeface="Helvetica"/>
              </a:rPr>
              <a:t>Swim and tennis available</a:t>
            </a:r>
          </a:p>
          <a:p>
            <a:pPr marL="213995" indent="-213995">
              <a:lnSpc>
                <a:spcPct val="150000"/>
              </a:lnSpc>
              <a:spcBef>
                <a:spcPts val="0"/>
              </a:spcBef>
            </a:pPr>
            <a:r>
              <a:rPr lang="en-US" sz="1600" b="0" dirty="0">
                <a:latin typeface="Helvetica"/>
                <a:cs typeface="Helvetica"/>
              </a:rPr>
              <a:t>Approximately 5 Miles from Exit 82 on I-75</a:t>
            </a:r>
            <a:endParaRPr lang="en-US" sz="1600" b="0" dirty="0">
              <a:cs typeface="Helvetica" pitchFamily="2" charset="0"/>
            </a:endParaRPr>
          </a:p>
          <a:p>
            <a:pPr marL="213995" indent="-213995">
              <a:lnSpc>
                <a:spcPct val="150000"/>
              </a:lnSpc>
              <a:spcBef>
                <a:spcPts val="0"/>
              </a:spcBef>
            </a:pPr>
            <a:r>
              <a:rPr lang="en-US" sz="1600" b="0" dirty="0">
                <a:latin typeface="Helvetica"/>
                <a:cs typeface="Helvetica"/>
              </a:rPr>
              <a:t>Approximately 26.5 Miles from Tifton</a:t>
            </a:r>
          </a:p>
          <a:p>
            <a:pPr marL="213995" indent="-213995">
              <a:lnSpc>
                <a:spcPct val="150000"/>
              </a:lnSpc>
              <a:spcBef>
                <a:spcPts val="0"/>
              </a:spcBef>
            </a:pPr>
            <a:endParaRPr lang="en-US" sz="1600" b="0" dirty="0">
              <a:latin typeface="Helvetica"/>
              <a:cs typeface="Helvetica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dirty="0">
                <a:latin typeface="Helvetica"/>
                <a:cs typeface="Helvetica"/>
              </a:rPr>
              <a:t>Offering Price - $1,500,000</a:t>
            </a:r>
            <a:endParaRPr lang="en-US" sz="1600" dirty="0">
              <a:cs typeface="Helvetica" pitchFamily="2" charset="0"/>
            </a:endParaRPr>
          </a:p>
          <a:p>
            <a:pPr marL="213995" indent="-213995">
              <a:lnSpc>
                <a:spcPct val="150000"/>
              </a:lnSpc>
              <a:spcBef>
                <a:spcPts val="0"/>
              </a:spcBef>
            </a:pPr>
            <a:endParaRPr lang="en-US" sz="1600" dirty="0">
              <a:cs typeface="Helvetica" pitchFamily="2" charset="0"/>
            </a:endParaRPr>
          </a:p>
          <a:p>
            <a:pPr marL="213995" indent="-213995">
              <a:lnSpc>
                <a:spcPct val="150000"/>
              </a:lnSpc>
              <a:spcBef>
                <a:spcPts val="0"/>
              </a:spcBef>
            </a:pPr>
            <a:endParaRPr lang="en-US" sz="1600" dirty="0">
              <a:cs typeface="Helvetica" pitchFamily="2" charset="0"/>
            </a:endParaRPr>
          </a:p>
          <a:p>
            <a:pPr marL="213995" indent="-213995">
              <a:lnSpc>
                <a:spcPct val="150000"/>
              </a:lnSpc>
              <a:spcBef>
                <a:spcPts val="0"/>
              </a:spcBef>
            </a:pPr>
            <a:endParaRPr lang="en-US" sz="1600" dirty="0">
              <a:cs typeface="Helvetica" pitchFamily="2" charset="0"/>
            </a:endParaRPr>
          </a:p>
          <a:p>
            <a:pPr marL="213995" indent="-213995">
              <a:lnSpc>
                <a:spcPct val="150000"/>
              </a:lnSpc>
              <a:spcBef>
                <a:spcPts val="0"/>
              </a:spcBef>
            </a:pPr>
            <a:endParaRPr lang="en-US" sz="1600" dirty="0">
              <a:cs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01269A-CE37-F24D-8EED-20CBC63F77AC}"/>
              </a:ext>
            </a:extLst>
          </p:cNvPr>
          <p:cNvSpPr/>
          <p:nvPr/>
        </p:nvSpPr>
        <p:spPr>
          <a:xfrm>
            <a:off x="10339483" y="3736298"/>
            <a:ext cx="1088684" cy="300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Helvetica" pitchFamily="2" charset="0"/>
              </a:rPr>
              <a:t>Posey Rd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8D28EF75-1D3E-5241-9CD9-D81F45F8E2B9}"/>
              </a:ext>
            </a:extLst>
          </p:cNvPr>
          <p:cNvSpPr/>
          <p:nvPr/>
        </p:nvSpPr>
        <p:spPr>
          <a:xfrm rot="11340000">
            <a:off x="10779507" y="4043353"/>
            <a:ext cx="89807" cy="57185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1DBFF4E-356F-E34B-8366-7C56B80E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37" y="110580"/>
            <a:ext cx="3571462" cy="1325563"/>
          </a:xfrm>
        </p:spPr>
        <p:txBody>
          <a:bodyPr>
            <a:normAutofit/>
          </a:bodyPr>
          <a:lstStyle/>
          <a:p>
            <a:r>
              <a:rPr lang="en-US" sz="4000"/>
              <a:t>PROPERTY OVERVIEW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2EE438-E65A-4034-BF20-159BBB275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038" y="314233"/>
            <a:ext cx="326876" cy="326876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FACE99-D0A6-45E3-A00E-AB61A3589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886" y="316336"/>
            <a:ext cx="326876" cy="32687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A6083B7-AB14-FF36-D456-972D932BB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5" y="3542528"/>
            <a:ext cx="5167222" cy="3163118"/>
          </a:xfrm>
          <a:prstGeom prst="rect">
            <a:avLst/>
          </a:prstGeom>
        </p:spPr>
      </p:pic>
      <p:pic>
        <p:nvPicPr>
          <p:cNvPr id="2" name="Picture 2" descr="A picture containing tree, sky, outdoor, grass&#10;&#10;Description automatically generated">
            <a:extLst>
              <a:ext uri="{FF2B5EF4-FFF2-40B4-BE49-F238E27FC236}">
                <a16:creationId xmlns:a16="http://schemas.microsoft.com/office/drawing/2014/main" id="{A518B29A-02EC-8A2A-AD87-2F534DE80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578" y="1252986"/>
            <a:ext cx="2717321" cy="2031521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13F43B61-830D-ABD4-2D45-CFEBD494C0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163" y="476608"/>
            <a:ext cx="2743200" cy="2057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319957-6569-1DBD-CED5-97BCC6C7B314}"/>
              </a:ext>
            </a:extLst>
          </p:cNvPr>
          <p:cNvSpPr/>
          <p:nvPr/>
        </p:nvSpPr>
        <p:spPr>
          <a:xfrm rot="10800000" flipV="1">
            <a:off x="5512759" y="1302204"/>
            <a:ext cx="726375" cy="16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Helvetica"/>
                <a:cs typeface="Helvetica"/>
              </a:rPr>
              <a:t>WLCC</a:t>
            </a:r>
            <a:endParaRPr lang="en-US" sz="1350" b="1" dirty="0">
              <a:solidFill>
                <a:schemeClr val="tx1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B4AC3B-98CA-4039-2397-AF80A89C2625}"/>
              </a:ext>
            </a:extLst>
          </p:cNvPr>
          <p:cNvSpPr/>
          <p:nvPr/>
        </p:nvSpPr>
        <p:spPr>
          <a:xfrm rot="10800000" flipV="1">
            <a:off x="8385354" y="525829"/>
            <a:ext cx="717748" cy="18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Helvetica"/>
                <a:cs typeface="Helvetica"/>
              </a:rPr>
              <a:t>WLCC</a:t>
            </a:r>
            <a:endParaRPr lang="en-US" sz="1350" b="1" dirty="0">
              <a:solidFill>
                <a:schemeClr val="tx1"/>
              </a:solidFill>
              <a:latin typeface="Helvetica" pitchFamily="2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45461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0EDBEC7D-1806-AE41-8D01-0E5ED011CCBD}"/>
              </a:ext>
            </a:extLst>
          </p:cNvPr>
          <p:cNvSpPr>
            <a:spLocks noChangeAspect="1"/>
          </p:cNvSpPr>
          <p:nvPr/>
        </p:nvSpPr>
        <p:spPr>
          <a:xfrm>
            <a:off x="-1312614" y="-3204454"/>
            <a:ext cx="5375950" cy="5371922"/>
          </a:xfrm>
          <a:prstGeom prst="ellipse">
            <a:avLst/>
          </a:prstGeom>
          <a:gradFill flip="none" rotWithShape="1">
            <a:gsLst>
              <a:gs pos="0">
                <a:srgbClr val="B40000">
                  <a:shade val="30000"/>
                  <a:satMod val="115000"/>
                </a:srgbClr>
              </a:gs>
              <a:gs pos="50000">
                <a:srgbClr val="B40000">
                  <a:shade val="67500"/>
                  <a:satMod val="115000"/>
                </a:srgbClr>
              </a:gs>
              <a:gs pos="100000">
                <a:srgbClr val="B4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01269A-CE37-F24D-8EED-20CBC63F77AC}"/>
              </a:ext>
            </a:extLst>
          </p:cNvPr>
          <p:cNvSpPr/>
          <p:nvPr/>
        </p:nvSpPr>
        <p:spPr>
          <a:xfrm>
            <a:off x="9683876" y="3201460"/>
            <a:ext cx="1088684" cy="300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Helvetica" pitchFamily="2" charset="0"/>
              </a:rPr>
              <a:t>Posey Rd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8D28EF75-1D3E-5241-9CD9-D81F45F8E2B9}"/>
              </a:ext>
            </a:extLst>
          </p:cNvPr>
          <p:cNvSpPr/>
          <p:nvPr/>
        </p:nvSpPr>
        <p:spPr>
          <a:xfrm rot="11340000">
            <a:off x="10391318" y="3241096"/>
            <a:ext cx="89807" cy="57185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2EE438-E65A-4034-BF20-159BBB275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027" y="1021599"/>
            <a:ext cx="326876" cy="326876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51DBFF4E-356F-E34B-8366-7C56B80E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37" y="110580"/>
            <a:ext cx="3571462" cy="1325563"/>
          </a:xfrm>
        </p:spPr>
        <p:txBody>
          <a:bodyPr>
            <a:normAutofit/>
          </a:bodyPr>
          <a:lstStyle/>
          <a:p>
            <a:r>
              <a:rPr lang="en-US" sz="4000"/>
              <a:t>PROPERTY OVERVIEW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FACE99-D0A6-45E3-A00E-AB61A3589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799" y="1644804"/>
            <a:ext cx="326876" cy="32687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1CB8AB5-A72C-4A30-1179-DD6534EAA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8" y="2381714"/>
            <a:ext cx="4183564" cy="3163228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F2DC8B79-0157-F1B6-2EFF-1C18BF2EB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718" y="3431787"/>
            <a:ext cx="4388004" cy="32654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161485-9C46-52DA-FB3B-CA538D95C348}"/>
              </a:ext>
            </a:extLst>
          </p:cNvPr>
          <p:cNvSpPr/>
          <p:nvPr/>
        </p:nvSpPr>
        <p:spPr>
          <a:xfrm rot="10800000" flipV="1">
            <a:off x="7807385" y="3501942"/>
            <a:ext cx="1157695" cy="313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Helvetica"/>
                <a:cs typeface="Helvetica"/>
              </a:rPr>
              <a:t>WLCC</a:t>
            </a:r>
            <a:endParaRPr lang="en-US" sz="1350" b="1" dirty="0">
              <a:solidFill>
                <a:schemeClr val="tx1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1C4C24-7178-2583-36A9-EBE06784E2DB}"/>
              </a:ext>
            </a:extLst>
          </p:cNvPr>
          <p:cNvSpPr/>
          <p:nvPr/>
        </p:nvSpPr>
        <p:spPr>
          <a:xfrm rot="10800000" flipV="1">
            <a:off x="3173631" y="2433283"/>
            <a:ext cx="1088684" cy="32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Helvetica"/>
                <a:cs typeface="Helvetica"/>
              </a:rPr>
              <a:t>WLCC</a:t>
            </a:r>
            <a:endParaRPr lang="en-US" sz="1350" b="1" dirty="0">
              <a:solidFill>
                <a:schemeClr val="tx1"/>
              </a:solidFill>
              <a:latin typeface="Helvetica" pitchFamily="2" charset="0"/>
              <a:cs typeface="Helvetica"/>
            </a:endParaRPr>
          </a:p>
        </p:txBody>
      </p:sp>
      <p:pic>
        <p:nvPicPr>
          <p:cNvPr id="17" name="Picture 18">
            <a:extLst>
              <a:ext uri="{FF2B5EF4-FFF2-40B4-BE49-F238E27FC236}">
                <a16:creationId xmlns:a16="http://schemas.microsoft.com/office/drawing/2014/main" id="{3890CE56-E7FA-85BB-4F71-11D26A8E6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540" y="71168"/>
            <a:ext cx="4106173" cy="30839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BFF0082-02E1-2C77-6A7D-ACF380EB5856}"/>
              </a:ext>
            </a:extLst>
          </p:cNvPr>
          <p:cNvSpPr/>
          <p:nvPr/>
        </p:nvSpPr>
        <p:spPr>
          <a:xfrm rot="10800000" flipV="1">
            <a:off x="7807385" y="146266"/>
            <a:ext cx="1157695" cy="313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Helvetica"/>
                <a:cs typeface="Helvetica"/>
              </a:rPr>
              <a:t>WLCC</a:t>
            </a:r>
            <a:endParaRPr lang="en-US" sz="1350" b="1" dirty="0">
              <a:solidFill>
                <a:schemeClr val="tx1"/>
              </a:solidFill>
              <a:latin typeface="Helvetica" pitchFamily="2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46456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12370EF2-C16A-4612-FEEB-E635476BB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864" y="114300"/>
            <a:ext cx="4155686" cy="311676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EDBEC7D-1806-AE41-8D01-0E5ED011CCBD}"/>
              </a:ext>
            </a:extLst>
          </p:cNvPr>
          <p:cNvSpPr>
            <a:spLocks noChangeAspect="1"/>
          </p:cNvSpPr>
          <p:nvPr/>
        </p:nvSpPr>
        <p:spPr>
          <a:xfrm>
            <a:off x="-1312614" y="-3204454"/>
            <a:ext cx="5375950" cy="5371922"/>
          </a:xfrm>
          <a:prstGeom prst="ellipse">
            <a:avLst/>
          </a:prstGeom>
          <a:gradFill flip="none" rotWithShape="1">
            <a:gsLst>
              <a:gs pos="0">
                <a:srgbClr val="B40000">
                  <a:shade val="30000"/>
                  <a:satMod val="115000"/>
                </a:srgbClr>
              </a:gs>
              <a:gs pos="50000">
                <a:srgbClr val="B40000">
                  <a:shade val="67500"/>
                  <a:satMod val="115000"/>
                </a:srgbClr>
              </a:gs>
              <a:gs pos="100000">
                <a:srgbClr val="B4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01269A-CE37-F24D-8EED-20CBC63F77AC}"/>
              </a:ext>
            </a:extLst>
          </p:cNvPr>
          <p:cNvSpPr/>
          <p:nvPr/>
        </p:nvSpPr>
        <p:spPr>
          <a:xfrm>
            <a:off x="9600242" y="2532387"/>
            <a:ext cx="1088684" cy="300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Helvetica" pitchFamily="2" charset="0"/>
              </a:rPr>
              <a:t>Posey Rd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8D28EF75-1D3E-5241-9CD9-D81F45F8E2B9}"/>
              </a:ext>
            </a:extLst>
          </p:cNvPr>
          <p:cNvSpPr/>
          <p:nvPr/>
        </p:nvSpPr>
        <p:spPr>
          <a:xfrm rot="11340000">
            <a:off x="10391318" y="3241096"/>
            <a:ext cx="89807" cy="57185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1DBFF4E-356F-E34B-8366-7C56B80E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37" y="110580"/>
            <a:ext cx="3571462" cy="1325563"/>
          </a:xfrm>
        </p:spPr>
        <p:txBody>
          <a:bodyPr>
            <a:normAutofit/>
          </a:bodyPr>
          <a:lstStyle/>
          <a:p>
            <a:r>
              <a:rPr lang="en-US" sz="4000"/>
              <a:t>PROPERTY OVERVIEW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2EE438-E65A-4034-BF20-159BBB275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027" y="1021599"/>
            <a:ext cx="326876" cy="326876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FACE99-D0A6-45E3-A00E-AB61A3589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7799" y="1644804"/>
            <a:ext cx="326876" cy="3268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D5964E-0A14-8BEC-B777-C04EB96F8914}"/>
              </a:ext>
            </a:extLst>
          </p:cNvPr>
          <p:cNvSpPr/>
          <p:nvPr/>
        </p:nvSpPr>
        <p:spPr>
          <a:xfrm rot="10800000" flipV="1">
            <a:off x="7847851" y="156576"/>
            <a:ext cx="1088684" cy="32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Helvetica"/>
                <a:cs typeface="Helvetica"/>
              </a:rPr>
              <a:t>WLCC</a:t>
            </a:r>
            <a:endParaRPr lang="en-US" sz="1350" b="1" dirty="0">
              <a:solidFill>
                <a:schemeClr val="tx1"/>
              </a:solidFill>
              <a:latin typeface="Helvetica" pitchFamily="2" charset="0"/>
              <a:cs typeface="Helvetica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FE06E9C-DA4D-A29F-D1C0-488901CC0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29" y="2446765"/>
            <a:ext cx="4453052" cy="3339789"/>
          </a:xfrm>
          <a:prstGeom prst="rect">
            <a:avLst/>
          </a:prstGeom>
        </p:spPr>
      </p:pic>
      <p:pic>
        <p:nvPicPr>
          <p:cNvPr id="5" name="Picture 12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7C42A825-EFA5-DB17-67BA-9EA06CB6B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399" y="3478253"/>
            <a:ext cx="4257906" cy="31911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1FF686E-AD73-1AD8-319F-64D637D1C6F3}"/>
              </a:ext>
            </a:extLst>
          </p:cNvPr>
          <p:cNvSpPr/>
          <p:nvPr/>
        </p:nvSpPr>
        <p:spPr>
          <a:xfrm flipV="1">
            <a:off x="10626363" y="4468381"/>
            <a:ext cx="1088684" cy="32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837528-A320-4542-FB3A-6B67F62FBE53}"/>
              </a:ext>
            </a:extLst>
          </p:cNvPr>
          <p:cNvSpPr/>
          <p:nvPr/>
        </p:nvSpPr>
        <p:spPr>
          <a:xfrm rot="10800000" flipV="1">
            <a:off x="7903607" y="3576283"/>
            <a:ext cx="1088684" cy="32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Helvetica"/>
                <a:cs typeface="Helvetica"/>
              </a:rPr>
              <a:t>WLCC</a:t>
            </a:r>
            <a:endParaRPr lang="en-US" sz="1350" b="1" dirty="0">
              <a:solidFill>
                <a:schemeClr val="tx1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D97D2-010F-7274-7D97-D21D940712F5}"/>
              </a:ext>
            </a:extLst>
          </p:cNvPr>
          <p:cNvSpPr/>
          <p:nvPr/>
        </p:nvSpPr>
        <p:spPr>
          <a:xfrm rot="10800000" flipV="1">
            <a:off x="3480289" y="2507624"/>
            <a:ext cx="1088684" cy="32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Helvetica"/>
                <a:cs typeface="Helvetica"/>
              </a:rPr>
              <a:t>WLCC</a:t>
            </a:r>
            <a:endParaRPr lang="en-US" sz="1350" b="1" dirty="0">
              <a:solidFill>
                <a:schemeClr val="tx1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D6AF24-69FF-716F-9211-3912CD07E9E5}"/>
              </a:ext>
            </a:extLst>
          </p:cNvPr>
          <p:cNvSpPr/>
          <p:nvPr/>
        </p:nvSpPr>
        <p:spPr>
          <a:xfrm rot="10800000" flipV="1">
            <a:off x="10189606" y="5406942"/>
            <a:ext cx="1088684" cy="32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Helvetica"/>
                <a:cs typeface="Helvetica"/>
              </a:rPr>
              <a:t>WLCC</a:t>
            </a:r>
            <a:endParaRPr lang="en-US" sz="1350" b="1" dirty="0">
              <a:solidFill>
                <a:schemeClr val="tx1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A09BDD-F2CA-42E4-3784-2953581AEECA}"/>
              </a:ext>
            </a:extLst>
          </p:cNvPr>
          <p:cNvSpPr/>
          <p:nvPr/>
        </p:nvSpPr>
        <p:spPr>
          <a:xfrm rot="10800000" flipV="1">
            <a:off x="9799314" y="4115259"/>
            <a:ext cx="1088684" cy="32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Helvetica"/>
                <a:cs typeface="Helvetica"/>
              </a:rPr>
              <a:t>WLCC</a:t>
            </a:r>
            <a:endParaRPr lang="en-US" sz="1350" b="1" dirty="0">
              <a:solidFill>
                <a:schemeClr val="tx1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5FFC82-8E86-FD57-D323-C14AE3A893C2}"/>
              </a:ext>
            </a:extLst>
          </p:cNvPr>
          <p:cNvSpPr/>
          <p:nvPr/>
        </p:nvSpPr>
        <p:spPr>
          <a:xfrm rot="10800000" flipV="1">
            <a:off x="9213875" y="1671283"/>
            <a:ext cx="1088684" cy="32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Helvetica"/>
                <a:cs typeface="Helvetica"/>
              </a:rPr>
              <a:t>WLCC</a:t>
            </a:r>
            <a:endParaRPr lang="en-US" sz="1350" b="1" dirty="0">
              <a:solidFill>
                <a:schemeClr val="tx1"/>
              </a:solidFill>
              <a:latin typeface="Helvetica" pitchFamily="2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64568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0EDBEC7D-1806-AE41-8D01-0E5ED011CCBD}"/>
              </a:ext>
            </a:extLst>
          </p:cNvPr>
          <p:cNvSpPr>
            <a:spLocks noChangeAspect="1"/>
          </p:cNvSpPr>
          <p:nvPr/>
        </p:nvSpPr>
        <p:spPr>
          <a:xfrm>
            <a:off x="-1312614" y="-3204454"/>
            <a:ext cx="5375950" cy="5371922"/>
          </a:xfrm>
          <a:prstGeom prst="ellipse">
            <a:avLst/>
          </a:prstGeom>
          <a:gradFill flip="none" rotWithShape="1">
            <a:gsLst>
              <a:gs pos="0">
                <a:srgbClr val="B40000">
                  <a:shade val="30000"/>
                  <a:satMod val="115000"/>
                </a:srgbClr>
              </a:gs>
              <a:gs pos="50000">
                <a:srgbClr val="B40000">
                  <a:shade val="67500"/>
                  <a:satMod val="115000"/>
                </a:srgbClr>
              </a:gs>
              <a:gs pos="100000">
                <a:srgbClr val="B4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01269A-CE37-F24D-8EED-20CBC63F77AC}"/>
              </a:ext>
            </a:extLst>
          </p:cNvPr>
          <p:cNvSpPr/>
          <p:nvPr/>
        </p:nvSpPr>
        <p:spPr>
          <a:xfrm>
            <a:off x="9683876" y="3201460"/>
            <a:ext cx="1088684" cy="300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Helvetica" pitchFamily="2" charset="0"/>
              </a:rPr>
              <a:t>Posey Rd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8D28EF75-1D3E-5241-9CD9-D81F45F8E2B9}"/>
              </a:ext>
            </a:extLst>
          </p:cNvPr>
          <p:cNvSpPr/>
          <p:nvPr/>
        </p:nvSpPr>
        <p:spPr>
          <a:xfrm rot="11340000">
            <a:off x="10391318" y="3241096"/>
            <a:ext cx="89807" cy="57185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1DBFF4E-356F-E34B-8366-7C56B80E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37" y="110580"/>
            <a:ext cx="3571462" cy="1325563"/>
          </a:xfrm>
        </p:spPr>
        <p:txBody>
          <a:bodyPr>
            <a:normAutofit/>
          </a:bodyPr>
          <a:lstStyle/>
          <a:p>
            <a:r>
              <a:rPr lang="en-US" sz="4000"/>
              <a:t>PROPERTY OVERVIEW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2EE438-E65A-4034-BF20-159BBB275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027" y="1021599"/>
            <a:ext cx="326876" cy="326876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FACE99-D0A6-45E3-A00E-AB61A3589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799" y="1644804"/>
            <a:ext cx="326876" cy="326876"/>
          </a:xfrm>
          <a:prstGeom prst="rect">
            <a:avLst/>
          </a:prstGeom>
        </p:spPr>
      </p:pic>
      <p:pic>
        <p:nvPicPr>
          <p:cNvPr id="2" name="Picture 2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B1897215-4AD9-6B27-C752-779C2CC45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82" y="2502520"/>
            <a:ext cx="4034882" cy="3023839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E0714EC-1A64-8520-582B-ADFBF6D3C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523" y="3431788"/>
            <a:ext cx="3960541" cy="2968082"/>
          </a:xfrm>
          <a:prstGeom prst="rect">
            <a:avLst/>
          </a:prstGeom>
        </p:spPr>
      </p:pic>
      <p:pic>
        <p:nvPicPr>
          <p:cNvPr id="5" name="Picture 5" descr="A picture containing grass, sky, tree, outdoor&#10;&#10;Description automatically generated">
            <a:extLst>
              <a:ext uri="{FF2B5EF4-FFF2-40B4-BE49-F238E27FC236}">
                <a16:creationId xmlns:a16="http://schemas.microsoft.com/office/drawing/2014/main" id="{59F8DCAB-96E0-6B45-A946-6DA56BA0B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572" y="235106"/>
            <a:ext cx="4034881" cy="30703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376BD1-6A49-A286-9495-3924D210D426}"/>
              </a:ext>
            </a:extLst>
          </p:cNvPr>
          <p:cNvSpPr/>
          <p:nvPr/>
        </p:nvSpPr>
        <p:spPr>
          <a:xfrm rot="10800000" flipV="1">
            <a:off x="7717753" y="305259"/>
            <a:ext cx="1088684" cy="32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Helvetica"/>
                <a:cs typeface="Helvetica"/>
              </a:rPr>
              <a:t>WLCC</a:t>
            </a:r>
            <a:endParaRPr lang="en-US" sz="1350" b="1" dirty="0">
              <a:solidFill>
                <a:schemeClr val="tx1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8B0E19-B7D4-CB1D-845F-3B1D277A0D0E}"/>
              </a:ext>
            </a:extLst>
          </p:cNvPr>
          <p:cNvSpPr/>
          <p:nvPr/>
        </p:nvSpPr>
        <p:spPr>
          <a:xfrm rot="10800000" flipV="1">
            <a:off x="7578363" y="3501942"/>
            <a:ext cx="1088684" cy="32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Helvetica"/>
                <a:cs typeface="Helvetica"/>
              </a:rPr>
              <a:t>WLCC</a:t>
            </a:r>
            <a:endParaRPr lang="en-US" sz="1350" b="1" dirty="0">
              <a:solidFill>
                <a:schemeClr val="tx1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11A62C-D5BC-AB68-D753-E157681F58B6}"/>
              </a:ext>
            </a:extLst>
          </p:cNvPr>
          <p:cNvSpPr/>
          <p:nvPr/>
        </p:nvSpPr>
        <p:spPr>
          <a:xfrm rot="10800000" flipV="1">
            <a:off x="3257266" y="2591259"/>
            <a:ext cx="1088684" cy="32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Helvetica"/>
                <a:cs typeface="Helvetica"/>
              </a:rPr>
              <a:t>WLCC</a:t>
            </a:r>
            <a:endParaRPr lang="en-US" sz="1350" b="1" dirty="0">
              <a:solidFill>
                <a:schemeClr val="tx1"/>
              </a:solidFill>
              <a:latin typeface="Helvetica" pitchFamily="2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18841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2C61FE-0AAE-C64B-8949-47B98874FA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8" t="1" r="2394" b="-228"/>
          <a:stretch/>
        </p:blipFill>
        <p:spPr>
          <a:xfrm>
            <a:off x="-3" y="0"/>
            <a:ext cx="9144001" cy="65086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5E9991-D66C-B84F-BA5C-33A747AE9D57}"/>
              </a:ext>
            </a:extLst>
          </p:cNvPr>
          <p:cNvSpPr/>
          <p:nvPr/>
        </p:nvSpPr>
        <p:spPr>
          <a:xfrm>
            <a:off x="-6" y="-14523"/>
            <a:ext cx="9144004" cy="6406614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883925-E08E-4A42-B0A9-3A2BD89FD500}"/>
              </a:ext>
            </a:extLst>
          </p:cNvPr>
          <p:cNvSpPr/>
          <p:nvPr/>
        </p:nvSpPr>
        <p:spPr>
          <a:xfrm>
            <a:off x="0" y="6375781"/>
            <a:ext cx="9144000" cy="48221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55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85000"/>
                  <a:lumOff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000">
              <a:solidFill>
                <a:schemeClr val="bg1"/>
              </a:solidFill>
              <a:latin typeface="Helvetica" pitchFamily="2" charset="0"/>
              <a:cs typeface="Beirut" pitchFamily="2" charset="-7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FD8267-6D55-284F-B809-E4504EE1AA9B}"/>
              </a:ext>
            </a:extLst>
          </p:cNvPr>
          <p:cNvSpPr>
            <a:spLocks noChangeAspect="1"/>
          </p:cNvSpPr>
          <p:nvPr/>
        </p:nvSpPr>
        <p:spPr>
          <a:xfrm>
            <a:off x="5401622" y="5191480"/>
            <a:ext cx="5375950" cy="53719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3B1FEB-A11E-A746-87BF-723B1AFC0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999" y="5898499"/>
            <a:ext cx="1192760" cy="7936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5B70EA-4CA0-0B45-9620-272531B7D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887" y="5898921"/>
            <a:ext cx="963858" cy="833215"/>
          </a:xfrm>
          <a:prstGeom prst="rect">
            <a:avLst/>
          </a:prstGeom>
        </p:spPr>
      </p:pic>
      <p:pic>
        <p:nvPicPr>
          <p:cNvPr id="21" name="Picture 20">
            <a:hlinkClick r:id="rId6"/>
            <a:extLst>
              <a:ext uri="{FF2B5EF4-FFF2-40B4-BE49-F238E27FC236}">
                <a16:creationId xmlns:a16="http://schemas.microsoft.com/office/drawing/2014/main" id="{DD3A6C65-0595-D445-BFAC-7D39D484A33F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2238" y="6176620"/>
            <a:ext cx="237451" cy="237451"/>
          </a:xfrm>
          <a:prstGeom prst="rect">
            <a:avLst/>
          </a:prstGeom>
        </p:spPr>
      </p:pic>
      <p:pic>
        <p:nvPicPr>
          <p:cNvPr id="22" name="Picture 21">
            <a:hlinkClick r:id="rId9"/>
            <a:extLst>
              <a:ext uri="{FF2B5EF4-FFF2-40B4-BE49-F238E27FC236}">
                <a16:creationId xmlns:a16="http://schemas.microsoft.com/office/drawing/2014/main" id="{AA034F87-CA18-094A-992B-CCAD0394D5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saturation sat="0"/>
                    </a14:imgEffect>
                    <a14:imgEffect>
                      <a14:brightnessContrast bright="-100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1154" y="5894609"/>
            <a:ext cx="238286" cy="238286"/>
          </a:xfrm>
          <a:prstGeom prst="rect">
            <a:avLst/>
          </a:prstGeom>
        </p:spPr>
      </p:pic>
      <p:pic>
        <p:nvPicPr>
          <p:cNvPr id="23" name="Picture 22">
            <a:hlinkClick r:id="rId12"/>
            <a:extLst>
              <a:ext uri="{FF2B5EF4-FFF2-40B4-BE49-F238E27FC236}">
                <a16:creationId xmlns:a16="http://schemas.microsoft.com/office/drawing/2014/main" id="{6F3A7F81-9DE5-3F4D-A6F5-3C936A1346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1153" y="6455858"/>
            <a:ext cx="237451" cy="2374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6383E9-39A1-49EA-B3BB-E2468615D177}"/>
              </a:ext>
            </a:extLst>
          </p:cNvPr>
          <p:cNvSpPr txBox="1"/>
          <p:nvPr/>
        </p:nvSpPr>
        <p:spPr>
          <a:xfrm>
            <a:off x="3455448" y="2810800"/>
            <a:ext cx="3368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solidFill>
                  <a:schemeClr val="bg1"/>
                </a:solidFill>
                <a:latin typeface="Helvetica" pitchFamily="2" charset="0"/>
                <a:cs typeface="Beirut" pitchFamily="2" charset="-78"/>
              </a:rPr>
              <a:t>John Brantley</a:t>
            </a:r>
          </a:p>
          <a:p>
            <a:r>
              <a:rPr lang="en-US" sz="1350">
                <a:solidFill>
                  <a:schemeClr val="bg1"/>
                </a:solidFill>
                <a:latin typeface="Helvetica" pitchFamily="2" charset="0"/>
                <a:cs typeface="Beirut" pitchFamily="2" charset="-78"/>
              </a:rPr>
              <a:t>678.350.5498</a:t>
            </a:r>
          </a:p>
          <a:p>
            <a:r>
              <a:rPr lang="en-US" sz="1350">
                <a:solidFill>
                  <a:schemeClr val="bg1"/>
                </a:solidFill>
                <a:latin typeface="Helvetica" pitchFamily="2" charset="0"/>
                <a:cs typeface="Beirut" pitchFamily="2" charset="-78"/>
              </a:rPr>
              <a:t>jbrantley@</a:t>
            </a:r>
            <a:r>
              <a:rPr lang="en-US" sz="1350" b="1">
                <a:solidFill>
                  <a:schemeClr val="bg1"/>
                </a:solidFill>
                <a:latin typeface="Helvetica" pitchFamily="2" charset="0"/>
                <a:cs typeface="Beirut" pitchFamily="2" charset="-78"/>
              </a:rPr>
              <a:t>AtlantaLandGroup</a:t>
            </a:r>
            <a:r>
              <a:rPr lang="en-US" sz="1350">
                <a:solidFill>
                  <a:schemeClr val="bg1"/>
                </a:solidFill>
                <a:latin typeface="Helvetica" pitchFamily="2" charset="0"/>
                <a:cs typeface="Beirut" pitchFamily="2" charset="-78"/>
              </a:rPr>
              <a:t>.com</a:t>
            </a:r>
          </a:p>
        </p:txBody>
      </p:sp>
      <p:pic>
        <p:nvPicPr>
          <p:cNvPr id="5" name="Picture 4" descr="A person smiling for the picture&#10;&#10;Description automatically generated with medium confidence">
            <a:extLst>
              <a:ext uri="{FF2B5EF4-FFF2-40B4-BE49-F238E27FC236}">
                <a16:creationId xmlns:a16="http://schemas.microsoft.com/office/drawing/2014/main" id="{2E119761-245C-4785-B305-3B00D3C7763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735" b="20366"/>
          <a:stretch/>
        </p:blipFill>
        <p:spPr>
          <a:xfrm>
            <a:off x="1315733" y="1856848"/>
            <a:ext cx="1662913" cy="19802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7199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W RED">
      <a:dk1>
        <a:srgbClr val="000000"/>
      </a:dk1>
      <a:lt1>
        <a:srgbClr val="FFFFFF"/>
      </a:lt1>
      <a:dk2>
        <a:srgbClr val="520619"/>
      </a:dk2>
      <a:lt2>
        <a:srgbClr val="E7E6E6"/>
      </a:lt2>
      <a:accent1>
        <a:srgbClr val="BA0619"/>
      </a:accent1>
      <a:accent2>
        <a:srgbClr val="FFFFFF"/>
      </a:accent2>
      <a:accent3>
        <a:srgbClr val="B40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G 3.0" id="{618A59DA-3C90-614A-9013-FDB948935FBF}" vid="{175E9959-C476-1041-B165-CEEDEEFB43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31C809AEAE9A4999B9CAFED95E311A" ma:contentTypeVersion="13" ma:contentTypeDescription="Create a new document." ma:contentTypeScope="" ma:versionID="14e1989ac13abf2484e1a741cd7d1e92">
  <xsd:schema xmlns:xsd="http://www.w3.org/2001/XMLSchema" xmlns:xs="http://www.w3.org/2001/XMLSchema" xmlns:p="http://schemas.microsoft.com/office/2006/metadata/properties" xmlns:ns2="102ce005-69c1-42f3-a988-228923ba1739" xmlns:ns3="a1f29d29-6e73-4330-afea-b259e888c021" targetNamespace="http://schemas.microsoft.com/office/2006/metadata/properties" ma:root="true" ma:fieldsID="d7ed6a71e598729942e216b20785425c" ns2:_="" ns3:_="">
    <xsd:import namespace="102ce005-69c1-42f3-a988-228923ba1739"/>
    <xsd:import namespace="a1f29d29-6e73-4330-afea-b259e888c0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2ce005-69c1-42f3-a988-228923ba173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f29d29-6e73-4330-afea-b259e888c0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D14A51-2577-453D-81C9-4FA11F907E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EB5F94-47E6-4E1D-A2B3-4CD3EFF733E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CE4B562-3238-4741-B921-5D6D43884B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2ce005-69c1-42f3-a988-228923ba1739"/>
    <ds:schemaRef ds:uri="a1f29d29-6e73-4330-afea-b259e888c0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ALG 3.0 TEMPLATE (1)</Template>
  <TotalTime>79</TotalTime>
  <Words>280</Words>
  <Application>Microsoft Office PowerPoint</Application>
  <PresentationFormat>On-screen Show (4:3)</PresentationFormat>
  <Paragraphs>91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Courier New</vt:lpstr>
      <vt:lpstr>Helvetica</vt:lpstr>
      <vt:lpstr>Office Theme</vt:lpstr>
      <vt:lpstr>PowerPoint Presentation</vt:lpstr>
      <vt:lpstr>PROPERTY OVERVIEW</vt:lpstr>
      <vt:lpstr>PROPERTY OVERVIEW</vt:lpstr>
      <vt:lpstr>PROPERTY OVERVIEW</vt:lpstr>
      <vt:lpstr>PROPERTY OVERVIEW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Tabitha Marody</dc:creator>
  <cp:lastModifiedBy>Tammy Heffern</cp:lastModifiedBy>
  <cp:revision>323</cp:revision>
  <dcterms:created xsi:type="dcterms:W3CDTF">2019-04-18T15:40:30Z</dcterms:created>
  <dcterms:modified xsi:type="dcterms:W3CDTF">2022-08-22T13:52:05Z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0x010100D031C809AEAE9A4999B9CAFED95E311A</vt:lpwstr>
  </property>
</Properties>
</file>